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7" r:id="rId2"/>
    <p:sldId id="271" r:id="rId3"/>
    <p:sldId id="414" r:id="rId4"/>
    <p:sldId id="415" r:id="rId5"/>
    <p:sldId id="408" r:id="rId6"/>
    <p:sldId id="406" r:id="rId7"/>
    <p:sldId id="421" r:id="rId8"/>
    <p:sldId id="422" r:id="rId9"/>
    <p:sldId id="423" r:id="rId10"/>
    <p:sldId id="424" r:id="rId11"/>
    <p:sldId id="419" r:id="rId12"/>
    <p:sldId id="420" r:id="rId13"/>
    <p:sldId id="425" r:id="rId14"/>
    <p:sldId id="426" r:id="rId15"/>
    <p:sldId id="427" r:id="rId16"/>
    <p:sldId id="428" r:id="rId17"/>
    <p:sldId id="429" r:id="rId18"/>
    <p:sldId id="430" r:id="rId19"/>
    <p:sldId id="438" r:id="rId20"/>
    <p:sldId id="439" r:id="rId21"/>
    <p:sldId id="440" r:id="rId22"/>
    <p:sldId id="441" r:id="rId23"/>
    <p:sldId id="442" r:id="rId24"/>
    <p:sldId id="443" r:id="rId25"/>
    <p:sldId id="431" r:id="rId26"/>
    <p:sldId id="432" r:id="rId27"/>
    <p:sldId id="433" r:id="rId28"/>
    <p:sldId id="434" r:id="rId29"/>
    <p:sldId id="435" r:id="rId30"/>
    <p:sldId id="436" r:id="rId31"/>
    <p:sldId id="437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29;&#3634;&#3592;&#3634;&#3619;&#3618;&#3660;&#3614;&#3636;&#3648;&#3624;&#3625;\11\&#3591;&#3634;&#3609;&#3618;&#3634;&#3648;&#3626;&#3614;&#3605;&#3636;&#3604;\&#3588;&#3626;&#3594;.&#3618;&#3634;&#3648;&#3626;&#3614;&#3605;&#3636;&#3604;%2062\&#3649;&#3612;&#3609;&#3618;&#3640;&#3607;&#3608;&#3624;&#3634;&#3605;&#3619;&#3660;&#3618;&#3634;&#3648;&#3626;&#3614;&#3605;&#3636;&#3604;2562\&#3610;&#3635;&#3610;&#3633;&#3604;%20&#3610;&#3626;&#3605;%20&#3648;&#3586;&#3605;8\&#3611;&#3637;%20256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29;&#3634;&#3592;&#3634;&#3619;&#3618;&#3660;&#3614;&#3636;&#3648;&#3624;&#3625;\11\&#3591;&#3634;&#3609;&#3618;&#3634;&#3648;&#3626;&#3614;&#3605;&#3636;&#3604;\&#3588;&#3626;&#3594;.&#3618;&#3634;&#3648;&#3626;&#3614;&#3605;&#3636;&#3604;%2062\&#3649;&#3612;&#3609;&#3618;&#3640;&#3607;&#3608;&#3624;&#3634;&#3605;&#3619;&#3660;&#3618;&#3634;&#3648;&#3626;&#3614;&#3605;&#3636;&#3604;2562\&#3610;&#3635;&#3610;&#3633;&#3604;%20&#3610;&#3626;&#3605;%20&#3648;&#3586;&#3605;8\&#3611;&#3637;%20256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29;&#3634;&#3592;&#3634;&#3619;&#3618;&#3660;&#3614;&#3636;&#3648;&#3624;&#3625;\11\&#3591;&#3634;&#3609;&#3618;&#3634;&#3648;&#3626;&#3614;&#3605;&#3636;&#3604;\&#3588;&#3626;&#3594;.&#3618;&#3634;&#3648;&#3626;&#3614;&#3605;&#3636;&#3604;%2062\&#3649;&#3612;&#3609;&#3618;&#3640;&#3607;&#3608;&#3624;&#3634;&#3605;&#3619;&#3660;&#3618;&#3634;&#3648;&#3626;&#3614;&#3605;&#3636;&#3604;2562\&#3610;&#3635;&#3610;&#3633;&#3604;%20&#3610;&#3626;&#3605;%20&#3648;&#3586;&#3605;8\&#3611;&#3637;%20256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29;&#3634;&#3592;&#3634;&#3619;&#3618;&#3660;&#3614;&#3636;&#3648;&#3624;&#3625;\11\&#3591;&#3634;&#3609;&#3618;&#3634;&#3648;&#3626;&#3614;&#3605;&#3636;&#3604;\&#3588;&#3626;&#3594;.&#3618;&#3634;&#3648;&#3626;&#3614;&#3605;&#3636;&#3604;%2062\&#3649;&#3612;&#3609;&#3618;&#3640;&#3607;&#3608;&#3624;&#3634;&#3605;&#3619;&#3660;&#3618;&#3634;&#3648;&#3626;&#3614;&#3605;&#3636;&#3604;2562\&#3610;&#3635;&#3610;&#3633;&#3604;%20&#3610;&#3626;&#3605;%20&#3648;&#3586;&#3605;8\&#3611;&#3637;%20256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1371634101293E-2"/>
          <c:y val="3.1154032854444458E-2"/>
          <c:w val="0.92028628365898713"/>
          <c:h val="0.775908464121337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บำบัด 59</c:v>
                </c:pt>
              </c:strCache>
            </c:strRef>
          </c:tx>
          <c:invertIfNegative val="0"/>
          <c:cat>
            <c:strRef>
              <c:f>Sheet1!$A$3:$A$10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1718</c:v>
                </c:pt>
                <c:pt idx="1">
                  <c:v>1862</c:v>
                </c:pt>
                <c:pt idx="2">
                  <c:v>1094</c:v>
                </c:pt>
                <c:pt idx="3">
                  <c:v>2038</c:v>
                </c:pt>
                <c:pt idx="4">
                  <c:v>1634</c:v>
                </c:pt>
                <c:pt idx="5">
                  <c:v>642</c:v>
                </c:pt>
                <c:pt idx="6">
                  <c:v>3892</c:v>
                </c:pt>
                <c:pt idx="7">
                  <c:v>12880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บำบัด 60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Sheet1!$A$3:$A$10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Sheet1!$E$3:$E$10</c:f>
              <c:numCache>
                <c:formatCode>General</c:formatCode>
                <c:ptCount val="8"/>
                <c:pt idx="0">
                  <c:v>1539</c:v>
                </c:pt>
                <c:pt idx="1">
                  <c:v>1917</c:v>
                </c:pt>
                <c:pt idx="2">
                  <c:v>1662</c:v>
                </c:pt>
                <c:pt idx="3">
                  <c:v>2161</c:v>
                </c:pt>
                <c:pt idx="4">
                  <c:v>1437</c:v>
                </c:pt>
                <c:pt idx="5">
                  <c:v>556</c:v>
                </c:pt>
                <c:pt idx="6">
                  <c:v>5199</c:v>
                </c:pt>
                <c:pt idx="7">
                  <c:v>14471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บำบัด 61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Sheet1!$A$3:$A$10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Sheet1!$F$3:$F$10</c:f>
              <c:numCache>
                <c:formatCode>General</c:formatCode>
                <c:ptCount val="8"/>
                <c:pt idx="0">
                  <c:v>1524</c:v>
                </c:pt>
                <c:pt idx="1">
                  <c:v>1314</c:v>
                </c:pt>
                <c:pt idx="2">
                  <c:v>1763</c:v>
                </c:pt>
                <c:pt idx="3">
                  <c:v>2291</c:v>
                </c:pt>
                <c:pt idx="4">
                  <c:v>1844</c:v>
                </c:pt>
                <c:pt idx="5">
                  <c:v>799</c:v>
                </c:pt>
                <c:pt idx="6">
                  <c:v>5399</c:v>
                </c:pt>
                <c:pt idx="7">
                  <c:v>14934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358784"/>
        <c:axId val="182360320"/>
        <c:axId val="0"/>
      </c:bar3DChart>
      <c:catAx>
        <c:axId val="18235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2360320"/>
        <c:crosses val="autoZero"/>
        <c:auto val="1"/>
        <c:lblAlgn val="ctr"/>
        <c:lblOffset val="100"/>
        <c:noMultiLvlLbl val="0"/>
      </c:catAx>
      <c:valAx>
        <c:axId val="18236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2358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สมัครใจ 59</c:v>
                </c:pt>
              </c:strCache>
            </c:strRef>
          </c:tx>
          <c:invertIfNegative val="0"/>
          <c:cat>
            <c:strRef>
              <c:f>Sheet1!$A$15:$A$22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1037</c:v>
                </c:pt>
                <c:pt idx="1">
                  <c:v>1408</c:v>
                </c:pt>
                <c:pt idx="2">
                  <c:v>437</c:v>
                </c:pt>
                <c:pt idx="3">
                  <c:v>1733</c:v>
                </c:pt>
                <c:pt idx="4">
                  <c:v>778</c:v>
                </c:pt>
                <c:pt idx="5">
                  <c:v>531</c:v>
                </c:pt>
                <c:pt idx="6">
                  <c:v>3233</c:v>
                </c:pt>
                <c:pt idx="7">
                  <c:v>9157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สมัครใจ 60</c:v>
                </c:pt>
              </c:strCache>
            </c:strRef>
          </c:tx>
          <c:invertIfNegative val="0"/>
          <c:cat>
            <c:strRef>
              <c:f>Sheet1!$A$15:$A$22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Sheet1!$C$15:$C$22</c:f>
              <c:numCache>
                <c:formatCode>General</c:formatCode>
                <c:ptCount val="8"/>
                <c:pt idx="0">
                  <c:v>1088</c:v>
                </c:pt>
                <c:pt idx="1">
                  <c:v>1198</c:v>
                </c:pt>
                <c:pt idx="2">
                  <c:v>991</c:v>
                </c:pt>
                <c:pt idx="3">
                  <c:v>1733</c:v>
                </c:pt>
                <c:pt idx="4">
                  <c:v>606</c:v>
                </c:pt>
                <c:pt idx="5">
                  <c:v>481</c:v>
                </c:pt>
                <c:pt idx="6">
                  <c:v>4393</c:v>
                </c:pt>
                <c:pt idx="7">
                  <c:v>10490</c:v>
                </c:pt>
              </c:numCache>
            </c:numRef>
          </c:val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สมัครใจ 61</c:v>
                </c:pt>
              </c:strCache>
            </c:strRef>
          </c:tx>
          <c:invertIfNegative val="0"/>
          <c:cat>
            <c:strRef>
              <c:f>Sheet1!$A$15:$A$22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Sheet1!$D$15:$D$22</c:f>
              <c:numCache>
                <c:formatCode>General</c:formatCode>
                <c:ptCount val="8"/>
                <c:pt idx="0">
                  <c:v>889</c:v>
                </c:pt>
                <c:pt idx="1">
                  <c:v>666</c:v>
                </c:pt>
                <c:pt idx="2">
                  <c:v>944</c:v>
                </c:pt>
                <c:pt idx="3">
                  <c:v>1685</c:v>
                </c:pt>
                <c:pt idx="4">
                  <c:v>642</c:v>
                </c:pt>
                <c:pt idx="5">
                  <c:v>533</c:v>
                </c:pt>
                <c:pt idx="6">
                  <c:v>4528</c:v>
                </c:pt>
                <c:pt idx="7">
                  <c:v>9887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570368"/>
        <c:axId val="220571904"/>
        <c:axId val="0"/>
      </c:bar3DChart>
      <c:catAx>
        <c:axId val="220570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20571904"/>
        <c:crosses val="autoZero"/>
        <c:auto val="1"/>
        <c:lblAlgn val="ctr"/>
        <c:lblOffset val="100"/>
        <c:noMultiLvlLbl val="0"/>
      </c:catAx>
      <c:valAx>
        <c:axId val="220571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570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บังคับ 59</c:v>
                </c:pt>
              </c:strCache>
            </c:strRef>
          </c:tx>
          <c:invertIfNegative val="0"/>
          <c:cat>
            <c:strRef>
              <c:f>Sheet1!$A$25:$A$32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Sheet1!$B$25:$B$32</c:f>
              <c:numCache>
                <c:formatCode>General</c:formatCode>
                <c:ptCount val="8"/>
                <c:pt idx="0">
                  <c:v>555</c:v>
                </c:pt>
                <c:pt idx="1">
                  <c:v>246</c:v>
                </c:pt>
                <c:pt idx="2">
                  <c:v>574</c:v>
                </c:pt>
                <c:pt idx="3">
                  <c:v>298</c:v>
                </c:pt>
                <c:pt idx="4">
                  <c:v>841</c:v>
                </c:pt>
                <c:pt idx="5">
                  <c:v>111</c:v>
                </c:pt>
                <c:pt idx="6">
                  <c:v>450</c:v>
                </c:pt>
                <c:pt idx="7">
                  <c:v>3075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บังคับ 60</c:v>
                </c:pt>
              </c:strCache>
            </c:strRef>
          </c:tx>
          <c:invertIfNegative val="0"/>
          <c:cat>
            <c:strRef>
              <c:f>Sheet1!$A$25:$A$32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Sheet1!$C$25:$C$32</c:f>
              <c:numCache>
                <c:formatCode>General</c:formatCode>
                <c:ptCount val="8"/>
                <c:pt idx="0">
                  <c:v>350</c:v>
                </c:pt>
                <c:pt idx="1">
                  <c:v>493</c:v>
                </c:pt>
                <c:pt idx="2">
                  <c:v>509</c:v>
                </c:pt>
                <c:pt idx="3">
                  <c:v>202</c:v>
                </c:pt>
                <c:pt idx="4">
                  <c:v>692</c:v>
                </c:pt>
                <c:pt idx="5">
                  <c:v>71</c:v>
                </c:pt>
                <c:pt idx="6">
                  <c:v>504</c:v>
                </c:pt>
                <c:pt idx="7">
                  <c:v>2821</c:v>
                </c:pt>
              </c:numCache>
            </c:numRef>
          </c:val>
        </c:ser>
        <c:ser>
          <c:idx val="2"/>
          <c:order val="2"/>
          <c:tx>
            <c:strRef>
              <c:f>Sheet1!$D$24</c:f>
              <c:strCache>
                <c:ptCount val="1"/>
                <c:pt idx="0">
                  <c:v>บังคับ 61</c:v>
                </c:pt>
              </c:strCache>
            </c:strRef>
          </c:tx>
          <c:invertIfNegative val="0"/>
          <c:cat>
            <c:strRef>
              <c:f>Sheet1!$A$25:$A$32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Sheet1!$D$25:$D$32</c:f>
              <c:numCache>
                <c:formatCode>General</c:formatCode>
                <c:ptCount val="8"/>
                <c:pt idx="0">
                  <c:v>426</c:v>
                </c:pt>
                <c:pt idx="1">
                  <c:v>335</c:v>
                </c:pt>
                <c:pt idx="2">
                  <c:v>651</c:v>
                </c:pt>
                <c:pt idx="3">
                  <c:v>272</c:v>
                </c:pt>
                <c:pt idx="4">
                  <c:v>1055</c:v>
                </c:pt>
                <c:pt idx="5">
                  <c:v>102</c:v>
                </c:pt>
                <c:pt idx="6">
                  <c:v>567</c:v>
                </c:pt>
                <c:pt idx="7">
                  <c:v>3408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574656"/>
        <c:axId val="288531200"/>
        <c:axId val="0"/>
      </c:bar3DChart>
      <c:catAx>
        <c:axId val="287574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88531200"/>
        <c:crosses val="autoZero"/>
        <c:auto val="1"/>
        <c:lblAlgn val="ctr"/>
        <c:lblOffset val="100"/>
        <c:noMultiLvlLbl val="0"/>
      </c:catAx>
      <c:valAx>
        <c:axId val="288531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7574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56802274715662"/>
          <c:y val="5.1400554097404488E-2"/>
          <c:w val="0.82554308836395451"/>
          <c:h val="0.542937080781568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ต้องโทษ 59</c:v>
                </c:pt>
              </c:strCache>
            </c:strRef>
          </c:tx>
          <c:invertIfNegative val="0"/>
          <c:cat>
            <c:strRef>
              <c:f>Sheet1!$A$35:$A$42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126</c:v>
                </c:pt>
                <c:pt idx="1">
                  <c:v>208</c:v>
                </c:pt>
                <c:pt idx="2">
                  <c:v>83</c:v>
                </c:pt>
                <c:pt idx="3">
                  <c:v>7</c:v>
                </c:pt>
                <c:pt idx="4">
                  <c:v>15</c:v>
                </c:pt>
                <c:pt idx="5">
                  <c:v>0</c:v>
                </c:pt>
                <c:pt idx="6">
                  <c:v>209</c:v>
                </c:pt>
                <c:pt idx="7">
                  <c:v>648</c:v>
                </c:pt>
              </c:numCache>
            </c:numRef>
          </c:val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ต้องโทษ 60</c:v>
                </c:pt>
              </c:strCache>
            </c:strRef>
          </c:tx>
          <c:invertIfNegative val="0"/>
          <c:cat>
            <c:strRef>
              <c:f>Sheet1!$A$35:$A$42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Sheet1!$C$35:$C$42</c:f>
              <c:numCache>
                <c:formatCode>General</c:formatCode>
                <c:ptCount val="8"/>
                <c:pt idx="0">
                  <c:v>101</c:v>
                </c:pt>
                <c:pt idx="1">
                  <c:v>224</c:v>
                </c:pt>
                <c:pt idx="2">
                  <c:v>162</c:v>
                </c:pt>
                <c:pt idx="3">
                  <c:v>226</c:v>
                </c:pt>
                <c:pt idx="4">
                  <c:v>139</c:v>
                </c:pt>
                <c:pt idx="5">
                  <c:v>4</c:v>
                </c:pt>
                <c:pt idx="6">
                  <c:v>298</c:v>
                </c:pt>
                <c:pt idx="7">
                  <c:v>1154</c:v>
                </c:pt>
              </c:numCache>
            </c:numRef>
          </c:val>
        </c:ser>
        <c:ser>
          <c:idx val="2"/>
          <c:order val="2"/>
          <c:tx>
            <c:strRef>
              <c:f>Sheet1!$D$34</c:f>
              <c:strCache>
                <c:ptCount val="1"/>
                <c:pt idx="0">
                  <c:v>ต้องโทษ 61</c:v>
                </c:pt>
              </c:strCache>
            </c:strRef>
          </c:tx>
          <c:invertIfNegative val="0"/>
          <c:cat>
            <c:strRef>
              <c:f>Sheet1!$A$35:$A$42</c:f>
              <c:strCache>
                <c:ptCount val="8"/>
                <c:pt idx="0">
                  <c:v>เลย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  <c:pt idx="7">
                  <c:v>รวม</c:v>
                </c:pt>
              </c:strCache>
            </c:strRef>
          </c:cat>
          <c:val>
            <c:numRef>
              <c:f>Sheet1!$D$35:$D$42</c:f>
              <c:numCache>
                <c:formatCode>General</c:formatCode>
                <c:ptCount val="8"/>
                <c:pt idx="0">
                  <c:v>206</c:v>
                </c:pt>
                <c:pt idx="1">
                  <c:v>303</c:v>
                </c:pt>
                <c:pt idx="2">
                  <c:v>155</c:v>
                </c:pt>
                <c:pt idx="3">
                  <c:v>331</c:v>
                </c:pt>
                <c:pt idx="4">
                  <c:v>135</c:v>
                </c:pt>
                <c:pt idx="5">
                  <c:v>162</c:v>
                </c:pt>
                <c:pt idx="6">
                  <c:v>293</c:v>
                </c:pt>
                <c:pt idx="7">
                  <c:v>1585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704384"/>
        <c:axId val="308705920"/>
        <c:axId val="0"/>
      </c:bar3DChart>
      <c:catAx>
        <c:axId val="308704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08705920"/>
        <c:crosses val="autoZero"/>
        <c:auto val="1"/>
        <c:lblAlgn val="ctr"/>
        <c:lblOffset val="100"/>
        <c:noMultiLvlLbl val="0"/>
      </c:catAx>
      <c:valAx>
        <c:axId val="308705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8704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63F6E-3E59-4B39-8BC9-07F8505A91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3A0F986-562F-4FCB-8A40-167816912873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FF0000"/>
              </a:solidFill>
            </a:rPr>
            <a:t>งานสุขภาพจิต</a:t>
          </a:r>
          <a:endParaRPr lang="th-TH" sz="4400" b="1" dirty="0">
            <a:solidFill>
              <a:srgbClr val="FF0000"/>
            </a:solidFill>
          </a:endParaRPr>
        </a:p>
      </dgm:t>
    </dgm:pt>
    <dgm:pt modelId="{34895C76-DBE7-43AF-B710-6AA9241DE036}" type="parTrans" cxnId="{A2887221-C6E8-4E14-835E-BE3BAED36D10}">
      <dgm:prSet/>
      <dgm:spPr/>
      <dgm:t>
        <a:bodyPr/>
        <a:lstStyle/>
        <a:p>
          <a:endParaRPr lang="th-TH"/>
        </a:p>
      </dgm:t>
    </dgm:pt>
    <dgm:pt modelId="{E52F1C37-4B2D-4D2F-946D-5B959F0AA68E}" type="sibTrans" cxnId="{A2887221-C6E8-4E14-835E-BE3BAED36D10}">
      <dgm:prSet/>
      <dgm:spPr/>
      <dgm:t>
        <a:bodyPr/>
        <a:lstStyle/>
        <a:p>
          <a:endParaRPr lang="th-TH"/>
        </a:p>
      </dgm:t>
    </dgm:pt>
    <dgm:pt modelId="{4CEB3CE1-2924-4C1B-B67F-4A91AD005170}">
      <dgm:prSet phldrT="[ข้อความ]" custT="1"/>
      <dgm:spPr/>
      <dgm:t>
        <a:bodyPr/>
        <a:lstStyle/>
        <a:p>
          <a:r>
            <a:rPr lang="th-TH" sz="2400" b="1" dirty="0" smtClean="0"/>
            <a:t>อัตราการฆ่าตัวตายสำเร็จ</a:t>
          </a:r>
          <a:endParaRPr lang="th-TH" sz="2400" b="1" dirty="0"/>
        </a:p>
      </dgm:t>
    </dgm:pt>
    <dgm:pt modelId="{9B956E0B-E506-4A76-AF0C-0297222D70F5}" type="parTrans" cxnId="{4F58ED7E-22DF-45A2-AC76-8C41E6E6A338}">
      <dgm:prSet/>
      <dgm:spPr/>
      <dgm:t>
        <a:bodyPr/>
        <a:lstStyle/>
        <a:p>
          <a:endParaRPr lang="th-TH"/>
        </a:p>
      </dgm:t>
    </dgm:pt>
    <dgm:pt modelId="{4C9E6DBD-A150-485C-91E7-E128B6C985D9}" type="sibTrans" cxnId="{4F58ED7E-22DF-45A2-AC76-8C41E6E6A338}">
      <dgm:prSet/>
      <dgm:spPr/>
      <dgm:t>
        <a:bodyPr/>
        <a:lstStyle/>
        <a:p>
          <a:endParaRPr lang="th-TH"/>
        </a:p>
      </dgm:t>
    </dgm:pt>
    <dgm:pt modelId="{67D3291B-0693-44AE-BC22-13F5A5A90292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</a:rPr>
            <a:t>งานสุขภาพจิต</a:t>
          </a:r>
          <a:endParaRPr lang="th-TH" b="1" dirty="0">
            <a:solidFill>
              <a:srgbClr val="FF0000"/>
            </a:solidFill>
          </a:endParaRPr>
        </a:p>
      </dgm:t>
    </dgm:pt>
    <dgm:pt modelId="{39FBBB30-667F-4E9B-B11D-614262574E53}" type="parTrans" cxnId="{1BF811BC-7C2D-41D4-AB13-94A32FFD3729}">
      <dgm:prSet/>
      <dgm:spPr/>
      <dgm:t>
        <a:bodyPr/>
        <a:lstStyle/>
        <a:p>
          <a:endParaRPr lang="th-TH"/>
        </a:p>
      </dgm:t>
    </dgm:pt>
    <dgm:pt modelId="{BC7CC1DF-6265-42FF-A000-2E8AA78B9819}" type="sibTrans" cxnId="{1BF811BC-7C2D-41D4-AB13-94A32FFD3729}">
      <dgm:prSet/>
      <dgm:spPr/>
      <dgm:t>
        <a:bodyPr/>
        <a:lstStyle/>
        <a:p>
          <a:endParaRPr lang="th-TH"/>
        </a:p>
      </dgm:t>
    </dgm:pt>
    <dgm:pt modelId="{E2F73037-9BCD-4952-8E8D-D5A673528B90}">
      <dgm:prSet phldrT="[ข้อความ]" custT="1"/>
      <dgm:spPr/>
      <dgm:t>
        <a:bodyPr/>
        <a:lstStyle/>
        <a:p>
          <a:r>
            <a:rPr lang="th-TH" sz="2400" b="1" dirty="0" smtClean="0"/>
            <a:t>ร้อยละของผู้ป่วยโรคกลุ่มเสี่ยง (โรคซึมเศร้า      โรคจิตเภท  โรคสมาธิสั้น โรค</a:t>
          </a:r>
          <a:r>
            <a:rPr lang="th-TH" sz="2400" b="1" dirty="0" err="1" smtClean="0"/>
            <a:t>ออทิสติก</a:t>
          </a:r>
          <a:r>
            <a:rPr lang="th-TH" sz="2400" b="1" dirty="0" smtClean="0"/>
            <a:t> )       เข้าถึงบริการ</a:t>
          </a:r>
          <a:endParaRPr lang="th-TH" sz="2400" b="1" dirty="0"/>
        </a:p>
      </dgm:t>
    </dgm:pt>
    <dgm:pt modelId="{D9A0F7C1-8D4E-4E41-8714-7CD2B4AA58FE}" type="parTrans" cxnId="{9397841A-373C-4E0E-B6DD-F043E12DB503}">
      <dgm:prSet/>
      <dgm:spPr/>
      <dgm:t>
        <a:bodyPr/>
        <a:lstStyle/>
        <a:p>
          <a:endParaRPr lang="th-TH"/>
        </a:p>
      </dgm:t>
    </dgm:pt>
    <dgm:pt modelId="{FFA692DC-82B5-405A-B4EB-67F8108B8325}" type="sibTrans" cxnId="{9397841A-373C-4E0E-B6DD-F043E12DB503}">
      <dgm:prSet/>
      <dgm:spPr/>
      <dgm:t>
        <a:bodyPr/>
        <a:lstStyle/>
        <a:p>
          <a:endParaRPr lang="th-TH"/>
        </a:p>
      </dgm:t>
    </dgm:pt>
    <dgm:pt modelId="{06B1957B-4266-4027-82FC-8F3F9829D975}">
      <dgm:prSet phldrT="[ข้อความ]" custT="1"/>
      <dgm:spPr/>
      <dgm:t>
        <a:bodyPr/>
        <a:lstStyle/>
        <a:p>
          <a:endParaRPr lang="th-TH" sz="2000" b="1" dirty="0"/>
        </a:p>
      </dgm:t>
    </dgm:pt>
    <dgm:pt modelId="{A6ED5FC7-ADC1-4D2E-BD53-DDF6A3992B2F}" type="parTrans" cxnId="{C411CACE-A6FA-497E-8633-6F58D2A185DD}">
      <dgm:prSet/>
      <dgm:spPr/>
      <dgm:t>
        <a:bodyPr/>
        <a:lstStyle/>
        <a:p>
          <a:endParaRPr lang="th-TH"/>
        </a:p>
      </dgm:t>
    </dgm:pt>
    <dgm:pt modelId="{7F1A3448-D411-4700-956D-0349809F25DD}" type="sibTrans" cxnId="{C411CACE-A6FA-497E-8633-6F58D2A185DD}">
      <dgm:prSet/>
      <dgm:spPr/>
      <dgm:t>
        <a:bodyPr/>
        <a:lstStyle/>
        <a:p>
          <a:endParaRPr lang="th-TH"/>
        </a:p>
      </dgm:t>
    </dgm:pt>
    <dgm:pt modelId="{099369D3-6098-4968-B013-5D639E3C3CC1}" type="pres">
      <dgm:prSet presAssocID="{09363F6E-3E59-4B39-8BC9-07F8505A9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5E624D1-2DBD-445F-AAB2-0F88B241298D}" type="pres">
      <dgm:prSet presAssocID="{83A0F986-562F-4FCB-8A40-167816912873}" presName="linNode" presStyleCnt="0"/>
      <dgm:spPr/>
    </dgm:pt>
    <dgm:pt modelId="{63C1F993-4226-4EF6-8E76-3AB8F7E67491}" type="pres">
      <dgm:prSet presAssocID="{83A0F986-562F-4FCB-8A40-16781691287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A09587-2BF1-4CA8-B260-CCA90F051E54}" type="pres">
      <dgm:prSet presAssocID="{83A0F986-562F-4FCB-8A40-1678169128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A200DC-F565-4E94-B43C-2AA7881FBD18}" type="pres">
      <dgm:prSet presAssocID="{E52F1C37-4B2D-4D2F-946D-5B959F0AA68E}" presName="sp" presStyleCnt="0"/>
      <dgm:spPr/>
    </dgm:pt>
    <dgm:pt modelId="{96966BD5-5BC2-4FEA-B57A-1D62254FA0F1}" type="pres">
      <dgm:prSet presAssocID="{67D3291B-0693-44AE-BC22-13F5A5A90292}" presName="linNode" presStyleCnt="0"/>
      <dgm:spPr/>
    </dgm:pt>
    <dgm:pt modelId="{B12F8AE4-5C8B-4F7A-93D0-710CEE38BF5F}" type="pres">
      <dgm:prSet presAssocID="{67D3291B-0693-44AE-BC22-13F5A5A902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5743DC-E924-425A-94F4-0378EBB0D83D}" type="pres">
      <dgm:prSet presAssocID="{67D3291B-0693-44AE-BC22-13F5A5A9029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24CE577-AA50-4A3D-AF77-7ACA77068413}" type="presOf" srcId="{06B1957B-4266-4027-82FC-8F3F9829D975}" destId="{F95743DC-E924-425A-94F4-0378EBB0D83D}" srcOrd="0" destOrd="1" presId="urn:microsoft.com/office/officeart/2005/8/layout/vList5"/>
    <dgm:cxn modelId="{9397841A-373C-4E0E-B6DD-F043E12DB503}" srcId="{67D3291B-0693-44AE-BC22-13F5A5A90292}" destId="{E2F73037-9BCD-4952-8E8D-D5A673528B90}" srcOrd="0" destOrd="0" parTransId="{D9A0F7C1-8D4E-4E41-8714-7CD2B4AA58FE}" sibTransId="{FFA692DC-82B5-405A-B4EB-67F8108B8325}"/>
    <dgm:cxn modelId="{2A2C8DC3-DA78-40AD-8381-4C40914D0045}" type="presOf" srcId="{83A0F986-562F-4FCB-8A40-167816912873}" destId="{63C1F993-4226-4EF6-8E76-3AB8F7E67491}" srcOrd="0" destOrd="0" presId="urn:microsoft.com/office/officeart/2005/8/layout/vList5"/>
    <dgm:cxn modelId="{06242477-EDAE-41F6-9245-6127A56027E5}" type="presOf" srcId="{67D3291B-0693-44AE-BC22-13F5A5A90292}" destId="{B12F8AE4-5C8B-4F7A-93D0-710CEE38BF5F}" srcOrd="0" destOrd="0" presId="urn:microsoft.com/office/officeart/2005/8/layout/vList5"/>
    <dgm:cxn modelId="{68D0950D-1864-4563-AA14-61FDFB7C000A}" type="presOf" srcId="{4CEB3CE1-2924-4C1B-B67F-4A91AD005170}" destId="{D4A09587-2BF1-4CA8-B260-CCA90F051E54}" srcOrd="0" destOrd="0" presId="urn:microsoft.com/office/officeart/2005/8/layout/vList5"/>
    <dgm:cxn modelId="{4F58ED7E-22DF-45A2-AC76-8C41E6E6A338}" srcId="{83A0F986-562F-4FCB-8A40-167816912873}" destId="{4CEB3CE1-2924-4C1B-B67F-4A91AD005170}" srcOrd="0" destOrd="0" parTransId="{9B956E0B-E506-4A76-AF0C-0297222D70F5}" sibTransId="{4C9E6DBD-A150-485C-91E7-E128B6C985D9}"/>
    <dgm:cxn modelId="{C411CACE-A6FA-497E-8633-6F58D2A185DD}" srcId="{67D3291B-0693-44AE-BC22-13F5A5A90292}" destId="{06B1957B-4266-4027-82FC-8F3F9829D975}" srcOrd="1" destOrd="0" parTransId="{A6ED5FC7-ADC1-4D2E-BD53-DDF6A3992B2F}" sibTransId="{7F1A3448-D411-4700-956D-0349809F25DD}"/>
    <dgm:cxn modelId="{DFDE8C27-DE5F-4A8F-A126-E9D0FF402171}" type="presOf" srcId="{09363F6E-3E59-4B39-8BC9-07F8505A91CC}" destId="{099369D3-6098-4968-B013-5D639E3C3CC1}" srcOrd="0" destOrd="0" presId="urn:microsoft.com/office/officeart/2005/8/layout/vList5"/>
    <dgm:cxn modelId="{1BF811BC-7C2D-41D4-AB13-94A32FFD3729}" srcId="{09363F6E-3E59-4B39-8BC9-07F8505A91CC}" destId="{67D3291B-0693-44AE-BC22-13F5A5A90292}" srcOrd="1" destOrd="0" parTransId="{39FBBB30-667F-4E9B-B11D-614262574E53}" sibTransId="{BC7CC1DF-6265-42FF-A000-2E8AA78B9819}"/>
    <dgm:cxn modelId="{A2887221-C6E8-4E14-835E-BE3BAED36D10}" srcId="{09363F6E-3E59-4B39-8BC9-07F8505A91CC}" destId="{83A0F986-562F-4FCB-8A40-167816912873}" srcOrd="0" destOrd="0" parTransId="{34895C76-DBE7-43AF-B710-6AA9241DE036}" sibTransId="{E52F1C37-4B2D-4D2F-946D-5B959F0AA68E}"/>
    <dgm:cxn modelId="{6C235C5A-2BE0-4D10-B32D-51B70F6F6F8C}" type="presOf" srcId="{E2F73037-9BCD-4952-8E8D-D5A673528B90}" destId="{F95743DC-E924-425A-94F4-0378EBB0D83D}" srcOrd="0" destOrd="0" presId="urn:microsoft.com/office/officeart/2005/8/layout/vList5"/>
    <dgm:cxn modelId="{F42DBF0B-98D0-42FF-A854-F28DC104F349}" type="presParOf" srcId="{099369D3-6098-4968-B013-5D639E3C3CC1}" destId="{05E624D1-2DBD-445F-AAB2-0F88B241298D}" srcOrd="0" destOrd="0" presId="urn:microsoft.com/office/officeart/2005/8/layout/vList5"/>
    <dgm:cxn modelId="{4CA1B795-C5F0-410D-84A4-D43A62DEDA69}" type="presParOf" srcId="{05E624D1-2DBD-445F-AAB2-0F88B241298D}" destId="{63C1F993-4226-4EF6-8E76-3AB8F7E67491}" srcOrd="0" destOrd="0" presId="urn:microsoft.com/office/officeart/2005/8/layout/vList5"/>
    <dgm:cxn modelId="{EF13977D-A2E4-4F8F-9ED0-5BC527D5EBD5}" type="presParOf" srcId="{05E624D1-2DBD-445F-AAB2-0F88B241298D}" destId="{D4A09587-2BF1-4CA8-B260-CCA90F051E54}" srcOrd="1" destOrd="0" presId="urn:microsoft.com/office/officeart/2005/8/layout/vList5"/>
    <dgm:cxn modelId="{AACC466F-71EA-415B-8F0F-1A12A4DB51A5}" type="presParOf" srcId="{099369D3-6098-4968-B013-5D639E3C3CC1}" destId="{39A200DC-F565-4E94-B43C-2AA7881FBD18}" srcOrd="1" destOrd="0" presId="urn:microsoft.com/office/officeart/2005/8/layout/vList5"/>
    <dgm:cxn modelId="{E0D0746B-783E-4B89-9E87-ACE06C0489E4}" type="presParOf" srcId="{099369D3-6098-4968-B013-5D639E3C3CC1}" destId="{96966BD5-5BC2-4FEA-B57A-1D62254FA0F1}" srcOrd="2" destOrd="0" presId="urn:microsoft.com/office/officeart/2005/8/layout/vList5"/>
    <dgm:cxn modelId="{84A9D857-D40E-4E79-A8D9-3582D3CBE7EE}" type="presParOf" srcId="{96966BD5-5BC2-4FEA-B57A-1D62254FA0F1}" destId="{B12F8AE4-5C8B-4F7A-93D0-710CEE38BF5F}" srcOrd="0" destOrd="0" presId="urn:microsoft.com/office/officeart/2005/8/layout/vList5"/>
    <dgm:cxn modelId="{72DACBCA-FD7C-4590-A10B-4456AAF69AFD}" type="presParOf" srcId="{96966BD5-5BC2-4FEA-B57A-1D62254FA0F1}" destId="{F95743DC-E924-425A-94F4-0378EBB0D8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09587-2BF1-4CA8-B260-CCA90F051E54}">
      <dsp:nvSpPr>
        <dsp:cNvPr id="0" name=""/>
        <dsp:cNvSpPr/>
      </dsp:nvSpPr>
      <dsp:spPr>
        <a:xfrm rot="5400000">
          <a:off x="4826164" y="-1564916"/>
          <a:ext cx="1812041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อัตราการฆ่าตัวตายสำเร็จ</a:t>
          </a:r>
          <a:endParaRPr lang="th-TH" sz="2400" b="1" kern="1200" dirty="0"/>
        </a:p>
      </dsp:txBody>
      <dsp:txXfrm rot="-5400000">
        <a:off x="3034687" y="315018"/>
        <a:ext cx="5306540" cy="1635127"/>
      </dsp:txXfrm>
    </dsp:sp>
    <dsp:sp modelId="{63C1F993-4226-4EF6-8E76-3AB8F7E67491}">
      <dsp:nvSpPr>
        <dsp:cNvPr id="0" name=""/>
        <dsp:cNvSpPr/>
      </dsp:nvSpPr>
      <dsp:spPr>
        <a:xfrm>
          <a:off x="0" y="56"/>
          <a:ext cx="3034686" cy="226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rgbClr val="FF0000"/>
              </a:solidFill>
            </a:rPr>
            <a:t>งานสุขภาพจิต</a:t>
          </a:r>
          <a:endParaRPr lang="th-TH" sz="4400" b="1" kern="1200" dirty="0">
            <a:solidFill>
              <a:srgbClr val="FF0000"/>
            </a:solidFill>
          </a:endParaRPr>
        </a:p>
      </dsp:txBody>
      <dsp:txXfrm>
        <a:off x="110571" y="110627"/>
        <a:ext cx="2813544" cy="2043910"/>
      </dsp:txXfrm>
    </dsp:sp>
    <dsp:sp modelId="{F95743DC-E924-425A-94F4-0378EBB0D83D}">
      <dsp:nvSpPr>
        <dsp:cNvPr id="0" name=""/>
        <dsp:cNvSpPr/>
      </dsp:nvSpPr>
      <dsp:spPr>
        <a:xfrm rot="5400000">
          <a:off x="4826164" y="813388"/>
          <a:ext cx="1812041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/>
            <a:t>ร้อยละของผู้ป่วยโรคกลุ่มเสี่ยง (โรคซึมเศร้า      โรคจิตเภท  โรคสมาธิสั้น โรค</a:t>
          </a:r>
          <a:r>
            <a:rPr lang="th-TH" sz="2400" b="1" kern="1200" dirty="0" err="1" smtClean="0"/>
            <a:t>ออทิสติก</a:t>
          </a:r>
          <a:r>
            <a:rPr lang="th-TH" sz="2400" b="1" kern="1200" dirty="0" smtClean="0"/>
            <a:t> )       เข้าถึงบริการ</a:t>
          </a:r>
          <a:endParaRPr lang="th-TH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000" b="1" kern="1200" dirty="0"/>
        </a:p>
      </dsp:txBody>
      <dsp:txXfrm rot="-5400000">
        <a:off x="3034687" y="2693323"/>
        <a:ext cx="5306540" cy="1635127"/>
      </dsp:txXfrm>
    </dsp:sp>
    <dsp:sp modelId="{B12F8AE4-5C8B-4F7A-93D0-710CEE38BF5F}">
      <dsp:nvSpPr>
        <dsp:cNvPr id="0" name=""/>
        <dsp:cNvSpPr/>
      </dsp:nvSpPr>
      <dsp:spPr>
        <a:xfrm>
          <a:off x="0" y="2378361"/>
          <a:ext cx="3034686" cy="226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b="1" kern="1200" dirty="0" smtClean="0">
              <a:solidFill>
                <a:srgbClr val="FF0000"/>
              </a:solidFill>
            </a:rPr>
            <a:t>งานสุขภาพจิต</a:t>
          </a:r>
          <a:endParaRPr lang="th-TH" sz="5800" b="1" kern="1200" dirty="0">
            <a:solidFill>
              <a:srgbClr val="FF0000"/>
            </a:solidFill>
          </a:endParaRPr>
        </a:p>
      </dsp:txBody>
      <dsp:txXfrm>
        <a:off x="110571" y="2488932"/>
        <a:ext cx="2813544" cy="204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968E-742D-4642-94DF-705774B1165A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FD7E2-E2D3-4045-ABE2-55B05CCA95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90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536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636ED018-CCBE-44C4-8E12-6A15791B7914}" type="slidenum">
              <a:rPr lang="th-TH" altLang="th-TH"/>
              <a:pPr>
                <a:spcBef>
                  <a:spcPct val="0"/>
                </a:spcBef>
              </a:pPr>
              <a:t>14</a:t>
            </a:fld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mtClean="0"/>
              <a:t>การจัดทำแผน </a:t>
            </a:r>
            <a:r>
              <a:rPr lang="en-US" altLang="th-TH" smtClean="0"/>
              <a:t>service plan </a:t>
            </a:r>
            <a:r>
              <a:rPr lang="th-TH" altLang="th-TH" smtClean="0"/>
              <a:t>(ตามแนวทาง </a:t>
            </a:r>
            <a:r>
              <a:rPr lang="en-US" altLang="th-TH" smtClean="0"/>
              <a:t>six building box frame work)   </a:t>
            </a:r>
            <a:endParaRPr lang="th-TH" altLang="th-TH" smtClean="0"/>
          </a:p>
        </p:txBody>
      </p:sp>
      <p:sp>
        <p:nvSpPr>
          <p:cNvPr id="2150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06368BBC-9576-45E0-9DFD-1767ECF6F909}" type="slidenum">
              <a:rPr lang="th-TH" altLang="th-TH"/>
              <a:pPr>
                <a:spcBef>
                  <a:spcPct val="0"/>
                </a:spcBef>
              </a:pPr>
              <a:t>30</a:t>
            </a:fld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15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92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09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4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69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38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49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75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1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67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6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311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4C09-CD8C-4BEC-BD14-1323C4B8A3A8}" type="datetimeFigureOut">
              <a:rPr lang="th-TH" smtClean="0"/>
              <a:t>20/08/62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6BE7-2F3B-4268-A289-738733037F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8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07893" y="1827532"/>
            <a:ext cx="8404931" cy="17543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th-TH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การพัฒนาระบบบริการสุขภาพ </a:t>
            </a:r>
          </a:p>
          <a:p>
            <a:pPr algn="r"/>
            <a:r>
              <a:rPr lang="th-TH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สาขา</a:t>
            </a:r>
            <a:r>
              <a:rPr lang="th-TH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ยา</a:t>
            </a:r>
            <a:r>
              <a:rPr lang="th-TH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เสพติด</a:t>
            </a:r>
            <a:r>
              <a:rPr lang="th-TH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เขต</a:t>
            </a:r>
            <a:r>
              <a:rPr lang="th-TH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สุขภาพที่ 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8 </a:t>
            </a:r>
            <a:r>
              <a:rPr lang="th-TH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ปี 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2562 </a:t>
            </a:r>
            <a:r>
              <a:rPr lang="th-TH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7" name="Picture 4" descr="G:\งานเขตบริการสุขภาพที่ 8\Clip arts\R8 way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8287"/>
            <a:ext cx="1624592" cy="108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ตรากระทรวงสาธารณสุขใหม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" y="1960965"/>
            <a:ext cx="129413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</a:t>
            </a:r>
            <a:r>
              <a:rPr lang="th-TH" b="1" dirty="0" smtClean="0">
                <a:solidFill>
                  <a:srgbClr val="C00000"/>
                </a:solidFill>
              </a:rPr>
              <a:t>ระบบ</a:t>
            </a:r>
            <a:r>
              <a:rPr lang="th-TH" b="1" dirty="0" smtClean="0">
                <a:solidFill>
                  <a:srgbClr val="C00000"/>
                </a:solidFill>
              </a:rPr>
              <a:t>ต้องโทษ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179512" y="3068960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72844" y="6546830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/>
              <a:t>ที่มา  </a:t>
            </a:r>
            <a:r>
              <a:rPr lang="en-US" sz="1600" b="1" dirty="0" smtClean="0"/>
              <a:t>: </a:t>
            </a:r>
            <a:r>
              <a:rPr lang="th-TH" sz="1600" b="1" dirty="0" smtClean="0"/>
              <a:t>ระบบ </a:t>
            </a:r>
            <a:r>
              <a:rPr lang="th-TH" sz="1600" b="1" dirty="0" err="1" smtClean="0"/>
              <a:t>บสต</a:t>
            </a:r>
            <a:r>
              <a:rPr lang="th-TH" sz="1600" b="1" dirty="0" smtClean="0"/>
              <a:t>. </a:t>
            </a:r>
            <a:r>
              <a:rPr lang="en-US" sz="1600" b="1" dirty="0"/>
              <a:t>(</a:t>
            </a:r>
            <a:r>
              <a:rPr lang="en-US" sz="1600" b="1" dirty="0" smtClean="0"/>
              <a:t>19</a:t>
            </a:r>
            <a:r>
              <a:rPr lang="th-TH" sz="1600" b="1" dirty="0" smtClean="0"/>
              <a:t> ต.ค.</a:t>
            </a:r>
            <a:r>
              <a:rPr lang="en-US" sz="1600" b="1" dirty="0" smtClean="0"/>
              <a:t>61 –</a:t>
            </a:r>
            <a:r>
              <a:rPr lang="th-TH" sz="1600" b="1" dirty="0" smtClean="0"/>
              <a:t> </a:t>
            </a:r>
            <a:r>
              <a:rPr lang="en-US" sz="1600" b="1" dirty="0" smtClean="0"/>
              <a:t>14 </a:t>
            </a:r>
            <a:r>
              <a:rPr lang="th-TH" sz="1600" b="1" dirty="0" smtClean="0"/>
              <a:t>ส.ค.</a:t>
            </a:r>
            <a:r>
              <a:rPr lang="en-US" sz="1600" b="1" dirty="0" smtClean="0"/>
              <a:t>62)</a:t>
            </a:r>
            <a:r>
              <a:rPr lang="th-TH" sz="1600" b="1" dirty="0" smtClean="0"/>
              <a:t> 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30108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" y="332656"/>
            <a:ext cx="885698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481"/>
            <a:ext cx="8640960" cy="614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0808"/>
            <a:ext cx="9144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h-TH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การพัฒนาระบบบริการสุขภาพ</a:t>
            </a:r>
          </a:p>
          <a:p>
            <a:pPr algn="ctr" eaLnBrk="1" hangingPunct="1">
              <a:defRPr/>
            </a:pPr>
            <a:r>
              <a:rPr lang="th-TH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สาขาสุขภาพจิตและจิตเวช เขตสุขภาพที่ 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8</a:t>
            </a:r>
            <a:endParaRPr lang="th-TH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 eaLnBrk="1" hangingPunct="1">
              <a:defRPr/>
            </a:pPr>
            <a:endParaRPr lang="th-TH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ปีงบประมาณ 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2562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ผลการค้นหารูปภาพสำหรับ logo กระทรวงสาธารณสุ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15001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/>
            </a:extLst>
          </p:cNvPr>
          <p:cNvSpPr/>
          <p:nvPr/>
        </p:nvSpPr>
        <p:spPr>
          <a:xfrm>
            <a:off x="644525" y="404813"/>
            <a:ext cx="8356600" cy="939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662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มุมมน 6">
            <a:extLst>
              <a:ext uri="{FF2B5EF4-FFF2-40B4-BE49-F238E27FC236}"/>
            </a:extLst>
          </p:cNvPr>
          <p:cNvSpPr/>
          <p:nvPr/>
        </p:nvSpPr>
        <p:spPr>
          <a:xfrm>
            <a:off x="614363" y="1387475"/>
            <a:ext cx="8396287" cy="555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46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อัตราการฆ่าตัวตายสำเร็จลดลง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46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ร้อยละของผู้ป่วยโรคซึมเศร้า/โรคจิตเข้าถึงบริการ </a:t>
            </a:r>
          </a:p>
        </p:txBody>
      </p:sp>
      <p:graphicFrame>
        <p:nvGraphicFramePr>
          <p:cNvPr id="22" name="Table 2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14363" y="2682875"/>
          <a:ext cx="8396286" cy="63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762">
                  <a:extLst>
                    <a:ext uri="{9D8B030D-6E8A-4147-A177-3AD203B41FA5}"/>
                  </a:extLst>
                </a:gridCol>
                <a:gridCol w="2798762">
                  <a:extLst>
                    <a:ext uri="{9D8B030D-6E8A-4147-A177-3AD203B41FA5}"/>
                  </a:extLst>
                </a:gridCol>
                <a:gridCol w="2798762">
                  <a:extLst>
                    <a:ext uri="{9D8B030D-6E8A-4147-A177-3AD203B41FA5}"/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ส่งเสริมสุขภาพจิตและป้องกันปัญหาสุขภาพจิตประชาชนทุกกลุ่มวัย</a:t>
                      </a:r>
                    </a:p>
                  </a:txBody>
                  <a:tcPr marL="68582" marR="68582" marT="42253" marB="4225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พัฒนาคุณภาพระบบบริการสุขภาพจิตและจิตเวช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2" marR="68582" marT="42253" marB="4225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สร้างความตระหนักแลความเข้าใจต่อปัญหาสุขภาพจิต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2" marR="68582" marT="42253" marB="4225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06425" y="4729163"/>
          <a:ext cx="8407400" cy="174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850">
                  <a:extLst>
                    <a:ext uri="{9D8B030D-6E8A-4147-A177-3AD203B41FA5}"/>
                  </a:extLst>
                </a:gridCol>
                <a:gridCol w="2312984">
                  <a:extLst>
                    <a:ext uri="{9D8B030D-6E8A-4147-A177-3AD203B41FA5}"/>
                  </a:extLst>
                </a:gridCol>
                <a:gridCol w="1890716">
                  <a:extLst>
                    <a:ext uri="{9D8B030D-6E8A-4147-A177-3AD203B41FA5}"/>
                  </a:extLst>
                </a:gridCol>
                <a:gridCol w="2101850">
                  <a:extLst>
                    <a:ext uri="{9D8B030D-6E8A-4147-A177-3AD203B41FA5}"/>
                  </a:extLst>
                </a:gridCol>
              </a:tblGrid>
              <a:tr h="1744662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ร้อยละของสถานบริการทุกระดับสามารถดูแลผู้ป่วยจิตเวชฉุกเฉิน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(Acute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Care)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ได้ตามมาตรฐาน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ร้อยละของสถานบริการทุกระดับมีบริการสุขภาพจิตและ</a:t>
                      </a:r>
                      <a:r>
                        <a:rPr lang="en-US" sz="900" baseline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900" baseline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จิต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เวชที่มีคุณภาพมาตรฐานระดับ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 รพศ./</a:t>
                      </a:r>
                      <a:r>
                        <a:rPr lang="th-TH" sz="90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 ,S </a:t>
                      </a:r>
                      <a:r>
                        <a:rPr lang="th-TH" sz="90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M1-F3)</a:t>
                      </a:r>
                      <a:endParaRPr lang="th-TH" sz="900" baseline="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ของประชาชนได้รับการคัดกรอง/ประเมิน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2Q9Q</a:t>
                      </a:r>
                      <a:endParaRPr lang="th-TH" sz="900" baseline="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th-TH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ของกลุ่มเสี่ยงได้รับการคัดกรอง/ประเมิน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2Q9Q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ของผู้พยายามฆ่าตัวตายได้รับการเฝ้าระวังและติดตามดูแลป้องกันการฆ่าตัวตายซ้ำ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9" marR="68589" marT="42183" marB="42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ของประชาชนได้รับการคัดกรอง/ประเมิน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2Q9Q</a:t>
                      </a:r>
                      <a:endParaRPr lang="th-TH" sz="1000" baseline="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ของกลุ่มเสี่ยงได้รับการคัดกรอง/ประเมิน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2Q9Q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1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ของผู้พยายามฆ่าตัวตายได้รับการเฝ้าระวังและติดตามดูแลป้องกันการฆ่าตัวตายซ้ำ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9" marR="68589" marT="42183" marB="42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</a:t>
                      </a:r>
                      <a:r>
                        <a:rPr lang="th-TH" sz="15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รมาส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ร้อยละของผู้ป่วยจิตเวชเข้าถึงบริการ    (</a:t>
                      </a:r>
                      <a:r>
                        <a:rPr lang="th-TH" sz="11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โรต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จิต โรคซึมเศร้า </a:t>
                      </a:r>
                      <a:r>
                        <a:rPr lang="th-TH" sz="11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ออทิสติก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สมาธิสั้น)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ของผู้พยายามฆ่าตัวตายได้รับการเฝ้าระวังและติดตามดูแลป้องกันการฆ่าตัวตายซ้ำ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9" marR="68589" marT="42183" marB="42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5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solidFill>
                            <a:schemeClr val="tx1"/>
                          </a:solidFill>
                        </a:rPr>
                        <a:t>ร้อยละของผู้ป่วยโรคซึมเศร้า/โรคจิตเข้าถึงบริการ และอัตราการฆ่าตัวตายสำเร็จลดลง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9" marR="68589" marT="42183" marB="42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 rot="641267">
            <a:off x="6276975" y="395288"/>
            <a:ext cx="1090613" cy="48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6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2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Excellence</a:t>
            </a:r>
            <a:endParaRPr lang="th-TH" sz="1846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47625" y="1952625"/>
            <a:ext cx="504825" cy="695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38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en-US" sz="738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738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ข้อมูลพื้นฐาน</a:t>
            </a: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42863" y="3327400"/>
            <a:ext cx="541337" cy="134302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92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กิจกรรมหลัก</a:t>
            </a:r>
          </a:p>
        </p:txBody>
      </p:sp>
      <p:graphicFrame>
        <p:nvGraphicFramePr>
          <p:cNvPr id="16" name="Table 1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09600" y="3387725"/>
          <a:ext cx="8413749" cy="127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583">
                  <a:extLst>
                    <a:ext uri="{9D8B030D-6E8A-4147-A177-3AD203B41FA5}"/>
                  </a:extLst>
                </a:gridCol>
                <a:gridCol w="2804583">
                  <a:extLst>
                    <a:ext uri="{9D8B030D-6E8A-4147-A177-3AD203B41FA5}"/>
                  </a:extLst>
                </a:gridCol>
                <a:gridCol w="2804583">
                  <a:extLst>
                    <a:ext uri="{9D8B030D-6E8A-4147-A177-3AD203B41FA5}"/>
                  </a:extLst>
                </a:gridCol>
              </a:tblGrid>
              <a:tr h="1273175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พัฒนารูปแบบงานส่งเสริมสุขภาพจิตและป้องกันปัญหาสุขภาพจิตประชาชนทุกกลุ่มวัย</a:t>
                      </a:r>
                    </a:p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สร้างการมีส่วนร่วมในงานส่งเสริมสุขภาพจิตและป้องกันปัญหาสุขภาพจิตประชาชนทุกกลุ่มวัย</a:t>
                      </a:r>
                    </a:p>
                    <a:p>
                      <a:pPr algn="l"/>
                      <a:endParaRPr lang="th-TH" sz="13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79" marR="68579" marT="42205" marB="4220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พัฒนาคุณภาพมาตรฐานของระบบบริการสุขภาพจิตในสถานบริการสาธารณสุขทุกระดับ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ผลักดันและติดตามการบังคับใช้พ.ร.บ.สุขภาพจิต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พ.ศ.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พัฒนาระบบการส่งต่อ รักษาและดูแลผู้มีความผิดปกติทางจิตตาม พ.ร.บ.สุขภาพจิต พ.ศ.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2551</a:t>
                      </a:r>
                    </a:p>
                  </a:txBody>
                  <a:tcPr marL="68579" marR="68579" marT="42205" marB="422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3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การการทำงานร่วมกับองค์กรอื่นเพื่อสื่อสารความรู้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ความเข้าใจและทัศนคติที่ดีต่อผู้ที่อยู่กับปัญหาสุขภาพจิต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ค้นหาบุคคลต้นแบบที่อยู่กับปัญหาสุขภาพจิตเพื่อลดอคติครบทั้ง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กลุ่มโรค คือ โรคจิตเวช </a:t>
                      </a:r>
                      <a:r>
                        <a:rPr lang="th-TH" sz="130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ออทิสติก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สมาธิสั้น และบกพร่องทางสติปัญญา</a:t>
                      </a:r>
                      <a:endParaRPr lang="th-TH" sz="13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79" marR="68579" marT="42205" marB="4220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30163" y="4725988"/>
            <a:ext cx="563562" cy="156686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77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ระดับความสำเร็จ</a:t>
            </a:r>
          </a:p>
        </p:txBody>
      </p:sp>
      <p:sp>
        <p:nvSpPr>
          <p:cNvPr id="19" name="สี่เหลี่ยมมุมมน 6">
            <a:extLst>
              <a:ext uri="{FF2B5EF4-FFF2-40B4-BE49-F238E27FC236}"/>
            </a:extLst>
          </p:cNvPr>
          <p:cNvSpPr/>
          <p:nvPr/>
        </p:nvSpPr>
        <p:spPr>
          <a:xfrm>
            <a:off x="604838" y="1970088"/>
            <a:ext cx="8396287" cy="65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77" dirty="0">
                <a:solidFill>
                  <a:schemeClr val="tx1"/>
                </a:solidFill>
              </a:rPr>
              <a:t>สถานการณ์ในเขตสุขภาพที่ </a:t>
            </a:r>
            <a:r>
              <a:rPr lang="en-US" sz="1477" dirty="0">
                <a:solidFill>
                  <a:schemeClr val="tx1"/>
                </a:solidFill>
              </a:rPr>
              <a:t>8</a:t>
            </a:r>
            <a:r>
              <a:rPr lang="th-TH" sz="1477" dirty="0">
                <a:solidFill>
                  <a:schemeClr val="tx1"/>
                </a:solidFill>
              </a:rPr>
              <a:t> ภาพรวมมีอัตราการเข้าถึงบริการของผู้ป่วยโรคซึมเศร้าเท่ากับ ร้อยละ </a:t>
            </a:r>
            <a:r>
              <a:rPr lang="en-US" sz="1477" dirty="0">
                <a:solidFill>
                  <a:schemeClr val="tx1"/>
                </a:solidFill>
              </a:rPr>
              <a:t>58.88 </a:t>
            </a:r>
            <a:r>
              <a:rPr lang="th-TH" sz="1477" dirty="0">
                <a:solidFill>
                  <a:schemeClr val="tx1"/>
                </a:solidFill>
              </a:rPr>
              <a:t>มีแนวโน้มเพิ่มขึ้นทุกจังหวัด ส่วนโรคจิตเภทมีอัตราการเข้าถึงบริการเท่ากับ ร้อยละ </a:t>
            </a:r>
            <a:r>
              <a:rPr lang="en-US" sz="1477" dirty="0">
                <a:solidFill>
                  <a:schemeClr val="tx1"/>
                </a:solidFill>
              </a:rPr>
              <a:t>82.12 </a:t>
            </a:r>
            <a:r>
              <a:rPr lang="th-TH" sz="1477" dirty="0">
                <a:solidFill>
                  <a:schemeClr val="tx1"/>
                </a:solidFill>
              </a:rPr>
              <a:t>ซึ่งยังพบว่าจังหวัดบึงกาฬมีอัตราการเข้าถึงบริการต่ำกว่าค่าเป้าหมาย สำหรับอัตราการฆ่าตัวตายสำเร็จเท่ากับ </a:t>
            </a:r>
            <a:r>
              <a:rPr lang="en-US" sz="1477" dirty="0">
                <a:solidFill>
                  <a:schemeClr val="tx1"/>
                </a:solidFill>
              </a:rPr>
              <a:t>5.05 </a:t>
            </a:r>
            <a:r>
              <a:rPr lang="th-TH" sz="1477" dirty="0">
                <a:solidFill>
                  <a:schemeClr val="tx1"/>
                </a:solidFill>
              </a:rPr>
              <a:t>ต่อแสนประชากร ในภาพเขตสุขภาพที่ </a:t>
            </a:r>
            <a:r>
              <a:rPr lang="en-US" sz="1477" dirty="0">
                <a:solidFill>
                  <a:schemeClr val="tx1"/>
                </a:solidFill>
              </a:rPr>
              <a:t>8 </a:t>
            </a:r>
            <a:r>
              <a:rPr lang="th-TH" sz="1477" dirty="0">
                <a:solidFill>
                  <a:schemeClr val="tx1"/>
                </a:solidFill>
              </a:rPr>
              <a:t>ยังต่ำกว่าเกณฑ์ค่าเป้าหมายไม่เกิน </a:t>
            </a:r>
            <a:r>
              <a:rPr lang="en-US" sz="1477" dirty="0">
                <a:solidFill>
                  <a:schemeClr val="tx1"/>
                </a:solidFill>
              </a:rPr>
              <a:t>6.3 </a:t>
            </a:r>
            <a:r>
              <a:rPr lang="th-TH" sz="1477" dirty="0">
                <a:solidFill>
                  <a:schemeClr val="tx1"/>
                </a:solidFill>
              </a:rPr>
              <a:t>ต่อแสนประชากร  </a:t>
            </a:r>
            <a:endParaRPr lang="th-TH" sz="1385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/>
          <p:nvPr/>
        </p:nvSpPr>
        <p:spPr>
          <a:xfrm>
            <a:off x="30163" y="2682875"/>
            <a:ext cx="563562" cy="815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6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ยุทธศาสตร์/</a:t>
            </a:r>
            <a:r>
              <a:rPr lang="en-US" sz="96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96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50800" y="1384300"/>
            <a:ext cx="504825" cy="555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662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/>
            </a:extLst>
          </p:cNvPr>
          <p:cNvSpPr/>
          <p:nvPr/>
        </p:nvSpPr>
        <p:spPr>
          <a:xfrm rot="568087">
            <a:off x="7380288" y="676275"/>
            <a:ext cx="992187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46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แผนงานที่ </a:t>
            </a:r>
            <a:r>
              <a:rPr lang="en-US" sz="1846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1846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80" name="TextBox 34"/>
          <p:cNvSpPr txBox="1">
            <a:spLocks noChangeArrowheads="1"/>
          </p:cNvSpPr>
          <p:nvPr/>
        </p:nvSpPr>
        <p:spPr bwMode="auto">
          <a:xfrm>
            <a:off x="31750" y="1558925"/>
            <a:ext cx="520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1200" b="1"/>
              <a:t>ตัวชี้วัด</a:t>
            </a:r>
          </a:p>
        </p:txBody>
      </p:sp>
      <p:sp>
        <p:nvSpPr>
          <p:cNvPr id="4141" name="TextBox 35"/>
          <p:cNvSpPr txBox="1">
            <a:spLocks noChangeArrowheads="1"/>
          </p:cNvSpPr>
          <p:nvPr/>
        </p:nvSpPr>
        <p:spPr bwMode="auto">
          <a:xfrm>
            <a:off x="0" y="1379538"/>
            <a:ext cx="6556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1292" i="1" dirty="0" smtClean="0"/>
              <a:t>เ</a:t>
            </a:r>
            <a:r>
              <a:rPr lang="th-TH" sz="1292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ป้าหมาย</a:t>
            </a:r>
            <a:r>
              <a:rPr lang="en-US" sz="1292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endParaRPr lang="th-TH" sz="1292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/>
          <p:nvPr/>
        </p:nvSpPr>
        <p:spPr>
          <a:xfrm>
            <a:off x="0" y="390525"/>
            <a:ext cx="3594100" cy="660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46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หน่วยงานหลัก</a:t>
            </a:r>
            <a:r>
              <a:rPr lang="en-US" sz="1846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46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สำนักงานสาธารณสุขจังหวัดเลย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46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หน่วยงานร่วม</a:t>
            </a:r>
            <a:r>
              <a:rPr lang="en-US" sz="1846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1846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43" name="สี่เหลี่ยมผืนผ้า 1"/>
          <p:cNvSpPr>
            <a:spLocks noChangeArrowheads="1"/>
          </p:cNvSpPr>
          <p:nvPr/>
        </p:nvSpPr>
        <p:spPr bwMode="auto">
          <a:xfrm>
            <a:off x="2638425" y="757238"/>
            <a:ext cx="5286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1846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แผนงาน : การพัฒนาระบบบริการสุขภาพ </a:t>
            </a:r>
            <a:r>
              <a:rPr lang="en-US" sz="1846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(Service Plan)</a:t>
            </a:r>
            <a:endParaRPr lang="th-TH" sz="1846" b="1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1846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: โครงการพัฒนาระบบบริการสุขภาพสาขาสุขภาพจิตและจิตเวช</a:t>
            </a:r>
          </a:p>
        </p:txBody>
      </p:sp>
    </p:spTree>
    <p:extLst>
      <p:ext uri="{BB962C8B-B14F-4D97-AF65-F5344CB8AC3E}">
        <p14:creationId xmlns:p14="http://schemas.microsoft.com/office/powerpoint/2010/main" val="27627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4746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00563" cy="3571875"/>
          </a:xfrm>
          <a:noFill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434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57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71802" y="0"/>
            <a:ext cx="5892686" cy="83671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ea typeface="TH Sarabun New"/>
                <a:cs typeface="TH SarabunPSK" pitchFamily="34" charset="-34"/>
              </a:rPr>
              <a:t>       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ea typeface="TH Sarabun New"/>
                <a:cs typeface="TH SarabunPSK" pitchFamily="34" charset="-34"/>
              </a:rPr>
              <a:t>เป้าประสงค์ปีงบประมาณ</a:t>
            </a:r>
            <a:r>
              <a:rPr lang="en-US" b="1" dirty="0" smtClean="0">
                <a:solidFill>
                  <a:srgbClr val="FFFF00"/>
                </a:solidFill>
                <a:latin typeface="TH SarabunPSK" pitchFamily="34" charset="-34"/>
                <a:ea typeface="TH Sarabun New"/>
                <a:cs typeface="TH SarabunPSK" pitchFamily="34" charset="-34"/>
              </a:rPr>
              <a:t>2562</a:t>
            </a:r>
            <a:endParaRPr lang="th-TH" sz="6000" b="1" dirty="0" smtClean="0">
              <a:solidFill>
                <a:srgbClr val="FFFF00"/>
              </a:solidFill>
              <a:latin typeface="TH SarabunPSK" pitchFamily="34" charset="-34"/>
              <a:ea typeface="TH Sarabun New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6165850"/>
            <a:ext cx="8323263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ระดับการมีส่วนร่วมของเครือข่ายระดับจังหวัดที่มีการดำเนินงานเข้มแข็ง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428596" y="1071546"/>
          <a:ext cx="84296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8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7171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6117" r="4280" b="8228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608012"/>
          </a:xfrm>
        </p:spPr>
        <p:txBody>
          <a:bodyPr/>
          <a:lstStyle/>
          <a:p>
            <a:pPr eaLnBrk="1" hangingPunct="1"/>
            <a:r>
              <a:rPr lang="th-TH" altLang="th-TH" sz="2800" b="1" smtClean="0">
                <a:solidFill>
                  <a:srgbClr val="FF0000"/>
                </a:solidFill>
              </a:rPr>
              <a:t>สถานการณ์ข้อมูลอัตราการฆ่าตัวตายสำเร็จ </a:t>
            </a:r>
            <a:r>
              <a:rPr lang="th-TH" altLang="th-TH" sz="2800" smtClean="0">
                <a:solidFill>
                  <a:srgbClr val="FF0000"/>
                </a:solidFill>
              </a:rPr>
              <a:t>เขตสุขภาพที่</a:t>
            </a:r>
            <a:r>
              <a:rPr lang="en-US" altLang="th-TH" sz="2800" smtClean="0">
                <a:solidFill>
                  <a:srgbClr val="FF0000"/>
                </a:solidFill>
              </a:rPr>
              <a:t> 8 </a:t>
            </a:r>
            <a:r>
              <a:rPr lang="th-TH" altLang="th-TH" sz="2800" smtClean="0">
                <a:solidFill>
                  <a:srgbClr val="FF0000"/>
                </a:solidFill>
              </a:rPr>
              <a:t>ปีงบประมาณ </a:t>
            </a:r>
            <a:r>
              <a:rPr lang="en-US" altLang="th-TH" sz="2800" smtClean="0">
                <a:solidFill>
                  <a:srgbClr val="FF0000"/>
                </a:solidFill>
              </a:rPr>
              <a:t>2560</a:t>
            </a:r>
            <a:endParaRPr lang="th-TH" altLang="th-TH" sz="2800" smtClean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5650" y="836613"/>
            <a:ext cx="7931150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5508625" y="3500438"/>
            <a:ext cx="576263" cy="6492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5508625" y="6381750"/>
            <a:ext cx="576263" cy="6477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271463" y="2924175"/>
            <a:ext cx="371475" cy="720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07950" y="6381750"/>
            <a:ext cx="647700" cy="5032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83773"/>
              </p:ext>
            </p:extLst>
          </p:nvPr>
        </p:nvGraphicFramePr>
        <p:xfrm>
          <a:off x="406400" y="1550988"/>
          <a:ext cx="83312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แผ่นงาน" r:id="rId3" imgW="8343925" imgH="4629231" progId="Excel.Sheet.8">
                  <p:embed/>
                </p:oleObj>
              </mc:Choice>
              <mc:Fallback>
                <p:oleObj name="แผ่นงาน" r:id="rId3" imgW="8343925" imgH="462923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50988"/>
                        <a:ext cx="83312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2800" b="1" smtClean="0">
                <a:solidFill>
                  <a:srgbClr val="FF0000"/>
                </a:solidFill>
              </a:rPr>
              <a:t>สถานการณ์ข้อมูลอัตราการฆ่าตัวตายสำเร็จ </a:t>
            </a:r>
            <a:r>
              <a:rPr lang="th-TH" altLang="th-TH" sz="2800" smtClean="0">
                <a:solidFill>
                  <a:srgbClr val="FF0000"/>
                </a:solidFill>
              </a:rPr>
              <a:t>เขตสุขภาพที่</a:t>
            </a:r>
            <a:r>
              <a:rPr lang="en-US" altLang="th-TH" sz="2800" smtClean="0">
                <a:solidFill>
                  <a:srgbClr val="FF0000"/>
                </a:solidFill>
              </a:rPr>
              <a:t> 8 </a:t>
            </a:r>
            <a:r>
              <a:rPr lang="th-TH" altLang="th-TH" sz="2800" smtClean="0">
                <a:solidFill>
                  <a:srgbClr val="FF0000"/>
                </a:solidFill>
              </a:rPr>
              <a:t/>
            </a:r>
            <a:br>
              <a:rPr lang="th-TH" altLang="th-TH" sz="2800" smtClean="0">
                <a:solidFill>
                  <a:srgbClr val="FF0000"/>
                </a:solidFill>
              </a:rPr>
            </a:br>
            <a:r>
              <a:rPr lang="th-TH" altLang="th-TH" sz="2800" smtClean="0">
                <a:solidFill>
                  <a:srgbClr val="FF0000"/>
                </a:solidFill>
              </a:rPr>
              <a:t>ปีงบประมาณ </a:t>
            </a:r>
            <a:r>
              <a:rPr lang="en-US" altLang="th-TH" sz="2800" smtClean="0">
                <a:solidFill>
                  <a:srgbClr val="FF0000"/>
                </a:solidFill>
              </a:rPr>
              <a:t>2560-2561</a:t>
            </a:r>
            <a:endParaRPr lang="th-TH" altLang="th-TH" sz="2800" smtClean="0">
              <a:solidFill>
                <a:srgbClr val="FF0000"/>
              </a:solidFill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684213" y="3789363"/>
            <a:ext cx="78486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กล่องข้อความ 9"/>
          <p:cNvSpPr txBox="1">
            <a:spLocks noChangeArrowheads="1"/>
          </p:cNvSpPr>
          <p:nvPr/>
        </p:nvSpPr>
        <p:spPr bwMode="auto">
          <a:xfrm>
            <a:off x="8459788" y="3527425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600"/>
              <a:t>6.3</a:t>
            </a:r>
            <a:endParaRPr lang="th-TH" altLang="th-TH" sz="1600"/>
          </a:p>
        </p:txBody>
      </p:sp>
      <p:sp>
        <p:nvSpPr>
          <p:cNvPr id="8198" name="กล่องข้อความ 10"/>
          <p:cNvSpPr txBox="1">
            <a:spLocks noChangeArrowheads="1"/>
          </p:cNvSpPr>
          <p:nvPr/>
        </p:nvSpPr>
        <p:spPr bwMode="auto">
          <a:xfrm>
            <a:off x="755650" y="141763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/>
              <a:t>ต่อประชากรแสนคน</a:t>
            </a:r>
          </a:p>
        </p:txBody>
      </p:sp>
    </p:spTree>
    <p:extLst>
      <p:ext uri="{BB962C8B-B14F-4D97-AF65-F5344CB8AC3E}">
        <p14:creationId xmlns:p14="http://schemas.microsoft.com/office/powerpoint/2010/main" val="26897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95275"/>
            <a:ext cx="83343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1"/>
          <p:cNvGrpSpPr>
            <a:grpSpLocks/>
          </p:cNvGrpSpPr>
          <p:nvPr/>
        </p:nvGrpSpPr>
        <p:grpSpPr bwMode="auto">
          <a:xfrm>
            <a:off x="827584" y="1359036"/>
            <a:ext cx="4269119" cy="1925948"/>
            <a:chOff x="5879348" y="375222"/>
            <a:chExt cx="2986975" cy="1259463"/>
          </a:xfrm>
        </p:grpSpPr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5879348" y="375222"/>
              <a:ext cx="2986975" cy="1259463"/>
              <a:chOff x="330200" y="555625"/>
              <a:chExt cx="7927975" cy="3381375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330200" y="1014413"/>
                <a:ext cx="2636838" cy="2922587"/>
              </a:xfrm>
              <a:custGeom>
                <a:avLst/>
                <a:gdLst>
                  <a:gd name="T0" fmla="*/ 2147483647 w 1661"/>
                  <a:gd name="T1" fmla="*/ 2147483647 h 1841"/>
                  <a:gd name="T2" fmla="*/ 2147483647 w 1661"/>
                  <a:gd name="T3" fmla="*/ 2147483647 h 1841"/>
                  <a:gd name="T4" fmla="*/ 2147483647 w 1661"/>
                  <a:gd name="T5" fmla="*/ 2147483647 h 1841"/>
                  <a:gd name="T6" fmla="*/ 2147483647 w 1661"/>
                  <a:gd name="T7" fmla="*/ 2147483647 h 1841"/>
                  <a:gd name="T8" fmla="*/ 2147483647 w 1661"/>
                  <a:gd name="T9" fmla="*/ 2147483647 h 1841"/>
                  <a:gd name="T10" fmla="*/ 2147483647 w 1661"/>
                  <a:gd name="T11" fmla="*/ 2147483647 h 1841"/>
                  <a:gd name="T12" fmla="*/ 2147483647 w 1661"/>
                  <a:gd name="T13" fmla="*/ 2147483647 h 1841"/>
                  <a:gd name="T14" fmla="*/ 2147483647 w 1661"/>
                  <a:gd name="T15" fmla="*/ 2147483647 h 1841"/>
                  <a:gd name="T16" fmla="*/ 2147483647 w 1661"/>
                  <a:gd name="T17" fmla="*/ 2147483647 h 1841"/>
                  <a:gd name="T18" fmla="*/ 2147483647 w 1661"/>
                  <a:gd name="T19" fmla="*/ 2147483647 h 1841"/>
                  <a:gd name="T20" fmla="*/ 2147483647 w 1661"/>
                  <a:gd name="T21" fmla="*/ 2147483647 h 1841"/>
                  <a:gd name="T22" fmla="*/ 2074089965 w 1661"/>
                  <a:gd name="T23" fmla="*/ 2147483647 h 1841"/>
                  <a:gd name="T24" fmla="*/ 1907759670 w 1661"/>
                  <a:gd name="T25" fmla="*/ 2147483647 h 1841"/>
                  <a:gd name="T26" fmla="*/ 1542335861 w 1661"/>
                  <a:gd name="T27" fmla="*/ 2147483647 h 1841"/>
                  <a:gd name="T28" fmla="*/ 1237397780 w 1661"/>
                  <a:gd name="T29" fmla="*/ 2147483647 h 1841"/>
                  <a:gd name="T30" fmla="*/ 882054992 w 1661"/>
                  <a:gd name="T31" fmla="*/ 2147483647 h 1841"/>
                  <a:gd name="T32" fmla="*/ 894656566 w 1661"/>
                  <a:gd name="T33" fmla="*/ 2147483647 h 1841"/>
                  <a:gd name="T34" fmla="*/ 688003577 w 1661"/>
                  <a:gd name="T35" fmla="*/ 2147483647 h 1841"/>
                  <a:gd name="T36" fmla="*/ 688003577 w 1661"/>
                  <a:gd name="T37" fmla="*/ 2147483647 h 1841"/>
                  <a:gd name="T38" fmla="*/ 710684187 w 1661"/>
                  <a:gd name="T39" fmla="*/ 2147483647 h 1841"/>
                  <a:gd name="T40" fmla="*/ 826611362 w 1661"/>
                  <a:gd name="T41" fmla="*/ 2147483647 h 1841"/>
                  <a:gd name="T42" fmla="*/ 594757011 w 1661"/>
                  <a:gd name="T43" fmla="*/ 2147483647 h 1841"/>
                  <a:gd name="T44" fmla="*/ 332660690 w 1661"/>
                  <a:gd name="T45" fmla="*/ 2147483647 h 1841"/>
                  <a:gd name="T46" fmla="*/ 284778520 w 1661"/>
                  <a:gd name="T47" fmla="*/ 2147483647 h 1841"/>
                  <a:gd name="T48" fmla="*/ 138609423 w 1661"/>
                  <a:gd name="T49" fmla="*/ 2147483647 h 1841"/>
                  <a:gd name="T50" fmla="*/ 128528799 w 1661"/>
                  <a:gd name="T51" fmla="*/ 2033765206 h 1841"/>
                  <a:gd name="T52" fmla="*/ 304939767 w 1661"/>
                  <a:gd name="T53" fmla="*/ 2056447397 h 1841"/>
                  <a:gd name="T54" fmla="*/ 428426716 w 1661"/>
                  <a:gd name="T55" fmla="*/ 2048886137 h 1841"/>
                  <a:gd name="T56" fmla="*/ 637600457 w 1661"/>
                  <a:gd name="T57" fmla="*/ 2127011741 h 1841"/>
                  <a:gd name="T58" fmla="*/ 831651674 w 1661"/>
                  <a:gd name="T59" fmla="*/ 2147483647 h 1841"/>
                  <a:gd name="T60" fmla="*/ 1066027173 w 1661"/>
                  <a:gd name="T61" fmla="*/ 2147483647 h 1841"/>
                  <a:gd name="T62" fmla="*/ 1270159014 w 1661"/>
                  <a:gd name="T63" fmla="*/ 2099289240 h 1841"/>
                  <a:gd name="T64" fmla="*/ 1602819605 w 1661"/>
                  <a:gd name="T65" fmla="*/ 1766628760 h 1841"/>
                  <a:gd name="T66" fmla="*/ 1852316238 w 1661"/>
                  <a:gd name="T67" fmla="*/ 1529733779 h 1841"/>
                  <a:gd name="T68" fmla="*/ 2069049653 w 1661"/>
                  <a:gd name="T69" fmla="*/ 1524693469 h 1841"/>
                  <a:gd name="T70" fmla="*/ 2147483647 w 1661"/>
                  <a:gd name="T71" fmla="*/ 1295360144 h 1841"/>
                  <a:gd name="T72" fmla="*/ 2147483647 w 1661"/>
                  <a:gd name="T73" fmla="*/ 725804882 h 1841"/>
                  <a:gd name="T74" fmla="*/ 2147483647 w 1661"/>
                  <a:gd name="T75" fmla="*/ 352821820 h 1841"/>
                  <a:gd name="T76" fmla="*/ 2147483647 w 1661"/>
                  <a:gd name="T77" fmla="*/ 110886876 h 1841"/>
                  <a:gd name="T78" fmla="*/ 2147483647 w 1661"/>
                  <a:gd name="T79" fmla="*/ 514111849 h 1841"/>
                  <a:gd name="T80" fmla="*/ 2147483647 w 1661"/>
                  <a:gd name="T81" fmla="*/ 942538423 h 1841"/>
                  <a:gd name="T82" fmla="*/ 2147483647 w 1661"/>
                  <a:gd name="T83" fmla="*/ 1441529143 h 1841"/>
                  <a:gd name="T84" fmla="*/ 2147483647 w 1661"/>
                  <a:gd name="T85" fmla="*/ 1794351261 h 1841"/>
                  <a:gd name="T86" fmla="*/ 2147483647 w 1661"/>
                  <a:gd name="T87" fmla="*/ 2147483647 h 1841"/>
                  <a:gd name="T88" fmla="*/ 2147483647 w 1661"/>
                  <a:gd name="T89" fmla="*/ 2147483647 h 1841"/>
                  <a:gd name="T90" fmla="*/ 2147483647 w 1661"/>
                  <a:gd name="T91" fmla="*/ 2147483647 h 1841"/>
                  <a:gd name="T92" fmla="*/ 2147483647 w 1661"/>
                  <a:gd name="T93" fmla="*/ 2147483647 h 1841"/>
                  <a:gd name="T94" fmla="*/ 2147483647 w 1661"/>
                  <a:gd name="T95" fmla="*/ 2147483647 h 1841"/>
                  <a:gd name="T96" fmla="*/ 2147483647 w 1661"/>
                  <a:gd name="T97" fmla="*/ 2147483647 h 1841"/>
                  <a:gd name="T98" fmla="*/ 2147483647 w 1661"/>
                  <a:gd name="T99" fmla="*/ 2147483647 h 1841"/>
                  <a:gd name="T100" fmla="*/ 2147483647 w 1661"/>
                  <a:gd name="T101" fmla="*/ 2147483647 h 1841"/>
                  <a:gd name="T102" fmla="*/ 2147483647 w 1661"/>
                  <a:gd name="T103" fmla="*/ 2147483647 h 1841"/>
                  <a:gd name="T104" fmla="*/ 2147483647 w 1661"/>
                  <a:gd name="T105" fmla="*/ 2147483647 h 1841"/>
                  <a:gd name="T106" fmla="*/ 2147483647 w 1661"/>
                  <a:gd name="T107" fmla="*/ 2147483647 h 1841"/>
                  <a:gd name="T108" fmla="*/ 2147483647 w 1661"/>
                  <a:gd name="T109" fmla="*/ 2147483647 h 1841"/>
                  <a:gd name="T110" fmla="*/ 2147483647 w 1661"/>
                  <a:gd name="T111" fmla="*/ 2147483647 h 1841"/>
                  <a:gd name="T112" fmla="*/ 2147483647 w 1661"/>
                  <a:gd name="T113" fmla="*/ 2147483647 h 1841"/>
                  <a:gd name="T114" fmla="*/ 2147483647 w 1661"/>
                  <a:gd name="T115" fmla="*/ 2147483647 h 1841"/>
                  <a:gd name="T116" fmla="*/ 2147483647 w 1661"/>
                  <a:gd name="T117" fmla="*/ 2147483647 h 1841"/>
                  <a:gd name="T118" fmla="*/ 2147483647 w 1661"/>
                  <a:gd name="T119" fmla="*/ 2147483647 h 1841"/>
                  <a:gd name="T120" fmla="*/ 2147483647 w 1661"/>
                  <a:gd name="T121" fmla="*/ 2147483647 h 1841"/>
                  <a:gd name="T122" fmla="*/ 2147483647 w 1661"/>
                  <a:gd name="T123" fmla="*/ 2147483647 h 1841"/>
                  <a:gd name="T124" fmla="*/ 2147483647 w 1661"/>
                  <a:gd name="T125" fmla="*/ 2147483647 h 18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61"/>
                  <a:gd name="T190" fmla="*/ 0 h 1841"/>
                  <a:gd name="T191" fmla="*/ 1661 w 1661"/>
                  <a:gd name="T192" fmla="*/ 1841 h 18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61" h="1841">
                    <a:moveTo>
                      <a:pt x="1553" y="1669"/>
                    </a:moveTo>
                    <a:lnTo>
                      <a:pt x="1553" y="1671"/>
                    </a:lnTo>
                    <a:lnTo>
                      <a:pt x="1551" y="1671"/>
                    </a:lnTo>
                    <a:lnTo>
                      <a:pt x="1551" y="1674"/>
                    </a:lnTo>
                    <a:lnTo>
                      <a:pt x="1549" y="1674"/>
                    </a:lnTo>
                    <a:lnTo>
                      <a:pt x="1547" y="1674"/>
                    </a:lnTo>
                    <a:lnTo>
                      <a:pt x="1545" y="1674"/>
                    </a:lnTo>
                    <a:lnTo>
                      <a:pt x="1545" y="1676"/>
                    </a:lnTo>
                    <a:lnTo>
                      <a:pt x="1547" y="1676"/>
                    </a:lnTo>
                    <a:lnTo>
                      <a:pt x="1547" y="1678"/>
                    </a:lnTo>
                    <a:lnTo>
                      <a:pt x="1547" y="1680"/>
                    </a:lnTo>
                    <a:lnTo>
                      <a:pt x="1545" y="1680"/>
                    </a:lnTo>
                    <a:lnTo>
                      <a:pt x="1540" y="1685"/>
                    </a:lnTo>
                    <a:lnTo>
                      <a:pt x="1540" y="1687"/>
                    </a:lnTo>
                    <a:lnTo>
                      <a:pt x="1538" y="1687"/>
                    </a:lnTo>
                    <a:lnTo>
                      <a:pt x="1536" y="1687"/>
                    </a:lnTo>
                    <a:lnTo>
                      <a:pt x="1536" y="1689"/>
                    </a:lnTo>
                    <a:lnTo>
                      <a:pt x="1538" y="1689"/>
                    </a:lnTo>
                    <a:lnTo>
                      <a:pt x="1540" y="1691"/>
                    </a:lnTo>
                    <a:lnTo>
                      <a:pt x="1542" y="1693"/>
                    </a:lnTo>
                    <a:lnTo>
                      <a:pt x="1540" y="1693"/>
                    </a:lnTo>
                    <a:lnTo>
                      <a:pt x="1540" y="1696"/>
                    </a:lnTo>
                    <a:lnTo>
                      <a:pt x="1538" y="1696"/>
                    </a:lnTo>
                    <a:lnTo>
                      <a:pt x="1538" y="1698"/>
                    </a:lnTo>
                    <a:lnTo>
                      <a:pt x="1536" y="1698"/>
                    </a:lnTo>
                    <a:lnTo>
                      <a:pt x="1536" y="1696"/>
                    </a:lnTo>
                    <a:lnTo>
                      <a:pt x="1534" y="1696"/>
                    </a:lnTo>
                    <a:lnTo>
                      <a:pt x="1531" y="1696"/>
                    </a:lnTo>
                    <a:lnTo>
                      <a:pt x="1529" y="1696"/>
                    </a:lnTo>
                    <a:lnTo>
                      <a:pt x="1527" y="1698"/>
                    </a:lnTo>
                    <a:lnTo>
                      <a:pt x="1525" y="1698"/>
                    </a:lnTo>
                    <a:lnTo>
                      <a:pt x="1523" y="1698"/>
                    </a:lnTo>
                    <a:lnTo>
                      <a:pt x="1520" y="1700"/>
                    </a:lnTo>
                    <a:lnTo>
                      <a:pt x="1520" y="1702"/>
                    </a:lnTo>
                    <a:lnTo>
                      <a:pt x="1523" y="1702"/>
                    </a:lnTo>
                    <a:lnTo>
                      <a:pt x="1523" y="1704"/>
                    </a:lnTo>
                    <a:lnTo>
                      <a:pt x="1523" y="1707"/>
                    </a:lnTo>
                    <a:lnTo>
                      <a:pt x="1516" y="1709"/>
                    </a:lnTo>
                    <a:lnTo>
                      <a:pt x="1514" y="1709"/>
                    </a:lnTo>
                    <a:lnTo>
                      <a:pt x="1514" y="1707"/>
                    </a:lnTo>
                    <a:lnTo>
                      <a:pt x="1512" y="1707"/>
                    </a:lnTo>
                    <a:lnTo>
                      <a:pt x="1509" y="1704"/>
                    </a:lnTo>
                    <a:lnTo>
                      <a:pt x="1507" y="1704"/>
                    </a:lnTo>
                    <a:lnTo>
                      <a:pt x="1507" y="1702"/>
                    </a:lnTo>
                    <a:lnTo>
                      <a:pt x="1505" y="1702"/>
                    </a:lnTo>
                    <a:lnTo>
                      <a:pt x="1503" y="1704"/>
                    </a:lnTo>
                    <a:lnTo>
                      <a:pt x="1501" y="1704"/>
                    </a:lnTo>
                    <a:lnTo>
                      <a:pt x="1498" y="1704"/>
                    </a:lnTo>
                    <a:lnTo>
                      <a:pt x="1496" y="1702"/>
                    </a:lnTo>
                    <a:lnTo>
                      <a:pt x="1496" y="1700"/>
                    </a:lnTo>
                    <a:lnTo>
                      <a:pt x="1496" y="1698"/>
                    </a:lnTo>
                    <a:lnTo>
                      <a:pt x="1494" y="1698"/>
                    </a:lnTo>
                    <a:lnTo>
                      <a:pt x="1492" y="1696"/>
                    </a:lnTo>
                    <a:lnTo>
                      <a:pt x="1490" y="1696"/>
                    </a:lnTo>
                    <a:lnTo>
                      <a:pt x="1490" y="1698"/>
                    </a:lnTo>
                    <a:lnTo>
                      <a:pt x="1490" y="1700"/>
                    </a:lnTo>
                    <a:lnTo>
                      <a:pt x="1490" y="1702"/>
                    </a:lnTo>
                    <a:lnTo>
                      <a:pt x="1487" y="1702"/>
                    </a:lnTo>
                    <a:lnTo>
                      <a:pt x="1485" y="1702"/>
                    </a:lnTo>
                    <a:lnTo>
                      <a:pt x="1485" y="1700"/>
                    </a:lnTo>
                    <a:lnTo>
                      <a:pt x="1483" y="1696"/>
                    </a:lnTo>
                    <a:lnTo>
                      <a:pt x="1483" y="1693"/>
                    </a:lnTo>
                    <a:lnTo>
                      <a:pt x="1481" y="1693"/>
                    </a:lnTo>
                    <a:lnTo>
                      <a:pt x="1479" y="1693"/>
                    </a:lnTo>
                    <a:lnTo>
                      <a:pt x="1476" y="1696"/>
                    </a:lnTo>
                    <a:lnTo>
                      <a:pt x="1476" y="1698"/>
                    </a:lnTo>
                    <a:lnTo>
                      <a:pt x="1474" y="1700"/>
                    </a:lnTo>
                    <a:lnTo>
                      <a:pt x="1472" y="1702"/>
                    </a:lnTo>
                    <a:lnTo>
                      <a:pt x="1474" y="1702"/>
                    </a:lnTo>
                    <a:lnTo>
                      <a:pt x="1474" y="1704"/>
                    </a:lnTo>
                    <a:lnTo>
                      <a:pt x="1472" y="1704"/>
                    </a:lnTo>
                    <a:lnTo>
                      <a:pt x="1470" y="1704"/>
                    </a:lnTo>
                    <a:lnTo>
                      <a:pt x="1468" y="1704"/>
                    </a:lnTo>
                    <a:lnTo>
                      <a:pt x="1468" y="1707"/>
                    </a:lnTo>
                    <a:lnTo>
                      <a:pt x="1465" y="1707"/>
                    </a:lnTo>
                    <a:lnTo>
                      <a:pt x="1465" y="1709"/>
                    </a:lnTo>
                    <a:lnTo>
                      <a:pt x="1468" y="1709"/>
                    </a:lnTo>
                    <a:lnTo>
                      <a:pt x="1468" y="1707"/>
                    </a:lnTo>
                    <a:lnTo>
                      <a:pt x="1470" y="1707"/>
                    </a:lnTo>
                    <a:lnTo>
                      <a:pt x="1470" y="1709"/>
                    </a:lnTo>
                    <a:lnTo>
                      <a:pt x="1470" y="1711"/>
                    </a:lnTo>
                    <a:lnTo>
                      <a:pt x="1470" y="1713"/>
                    </a:lnTo>
                    <a:lnTo>
                      <a:pt x="1472" y="1713"/>
                    </a:lnTo>
                    <a:lnTo>
                      <a:pt x="1472" y="1711"/>
                    </a:lnTo>
                    <a:lnTo>
                      <a:pt x="1474" y="1711"/>
                    </a:lnTo>
                    <a:lnTo>
                      <a:pt x="1474" y="1713"/>
                    </a:lnTo>
                    <a:lnTo>
                      <a:pt x="1472" y="1715"/>
                    </a:lnTo>
                    <a:lnTo>
                      <a:pt x="1470" y="1718"/>
                    </a:lnTo>
                    <a:lnTo>
                      <a:pt x="1470" y="1720"/>
                    </a:lnTo>
                    <a:lnTo>
                      <a:pt x="1468" y="1720"/>
                    </a:lnTo>
                    <a:lnTo>
                      <a:pt x="1468" y="1722"/>
                    </a:lnTo>
                    <a:lnTo>
                      <a:pt x="1465" y="1722"/>
                    </a:lnTo>
                    <a:lnTo>
                      <a:pt x="1465" y="1720"/>
                    </a:lnTo>
                    <a:lnTo>
                      <a:pt x="1465" y="1718"/>
                    </a:lnTo>
                    <a:lnTo>
                      <a:pt x="1463" y="1718"/>
                    </a:lnTo>
                    <a:lnTo>
                      <a:pt x="1463" y="1720"/>
                    </a:lnTo>
                    <a:lnTo>
                      <a:pt x="1461" y="1720"/>
                    </a:lnTo>
                    <a:lnTo>
                      <a:pt x="1461" y="1722"/>
                    </a:lnTo>
                    <a:lnTo>
                      <a:pt x="1463" y="1722"/>
                    </a:lnTo>
                    <a:lnTo>
                      <a:pt x="1465" y="1722"/>
                    </a:lnTo>
                    <a:lnTo>
                      <a:pt x="1465" y="1726"/>
                    </a:lnTo>
                    <a:lnTo>
                      <a:pt x="1465" y="1729"/>
                    </a:lnTo>
                    <a:lnTo>
                      <a:pt x="1463" y="1729"/>
                    </a:lnTo>
                    <a:lnTo>
                      <a:pt x="1463" y="1726"/>
                    </a:lnTo>
                    <a:lnTo>
                      <a:pt x="1461" y="1726"/>
                    </a:lnTo>
                    <a:lnTo>
                      <a:pt x="1461" y="1729"/>
                    </a:lnTo>
                    <a:lnTo>
                      <a:pt x="1461" y="1731"/>
                    </a:lnTo>
                    <a:lnTo>
                      <a:pt x="1459" y="1733"/>
                    </a:lnTo>
                    <a:lnTo>
                      <a:pt x="1457" y="1733"/>
                    </a:lnTo>
                    <a:lnTo>
                      <a:pt x="1454" y="1733"/>
                    </a:lnTo>
                    <a:lnTo>
                      <a:pt x="1454" y="1731"/>
                    </a:lnTo>
                    <a:lnTo>
                      <a:pt x="1452" y="1731"/>
                    </a:lnTo>
                    <a:lnTo>
                      <a:pt x="1450" y="1731"/>
                    </a:lnTo>
                    <a:lnTo>
                      <a:pt x="1450" y="1729"/>
                    </a:lnTo>
                    <a:lnTo>
                      <a:pt x="1450" y="1726"/>
                    </a:lnTo>
                    <a:lnTo>
                      <a:pt x="1450" y="1729"/>
                    </a:lnTo>
                    <a:lnTo>
                      <a:pt x="1448" y="1729"/>
                    </a:lnTo>
                    <a:lnTo>
                      <a:pt x="1446" y="1729"/>
                    </a:lnTo>
                    <a:lnTo>
                      <a:pt x="1446" y="1726"/>
                    </a:lnTo>
                    <a:lnTo>
                      <a:pt x="1443" y="1726"/>
                    </a:lnTo>
                    <a:lnTo>
                      <a:pt x="1443" y="1729"/>
                    </a:lnTo>
                    <a:lnTo>
                      <a:pt x="1441" y="1731"/>
                    </a:lnTo>
                    <a:lnTo>
                      <a:pt x="1441" y="1733"/>
                    </a:lnTo>
                    <a:lnTo>
                      <a:pt x="1439" y="1733"/>
                    </a:lnTo>
                    <a:lnTo>
                      <a:pt x="1439" y="1731"/>
                    </a:lnTo>
                    <a:lnTo>
                      <a:pt x="1441" y="1729"/>
                    </a:lnTo>
                    <a:lnTo>
                      <a:pt x="1441" y="1726"/>
                    </a:lnTo>
                    <a:lnTo>
                      <a:pt x="1439" y="1726"/>
                    </a:lnTo>
                    <a:lnTo>
                      <a:pt x="1437" y="1726"/>
                    </a:lnTo>
                    <a:lnTo>
                      <a:pt x="1437" y="1729"/>
                    </a:lnTo>
                    <a:lnTo>
                      <a:pt x="1435" y="1731"/>
                    </a:lnTo>
                    <a:lnTo>
                      <a:pt x="1432" y="1731"/>
                    </a:lnTo>
                    <a:lnTo>
                      <a:pt x="1430" y="1731"/>
                    </a:lnTo>
                    <a:lnTo>
                      <a:pt x="1428" y="1729"/>
                    </a:lnTo>
                    <a:lnTo>
                      <a:pt x="1428" y="1726"/>
                    </a:lnTo>
                    <a:lnTo>
                      <a:pt x="1428" y="1724"/>
                    </a:lnTo>
                    <a:lnTo>
                      <a:pt x="1426" y="1724"/>
                    </a:lnTo>
                    <a:lnTo>
                      <a:pt x="1426" y="1726"/>
                    </a:lnTo>
                    <a:lnTo>
                      <a:pt x="1424" y="1726"/>
                    </a:lnTo>
                    <a:lnTo>
                      <a:pt x="1424" y="1724"/>
                    </a:lnTo>
                    <a:lnTo>
                      <a:pt x="1424" y="1722"/>
                    </a:lnTo>
                    <a:lnTo>
                      <a:pt x="1421" y="1724"/>
                    </a:lnTo>
                    <a:lnTo>
                      <a:pt x="1419" y="1724"/>
                    </a:lnTo>
                    <a:lnTo>
                      <a:pt x="1419" y="1722"/>
                    </a:lnTo>
                    <a:lnTo>
                      <a:pt x="1419" y="1720"/>
                    </a:lnTo>
                    <a:lnTo>
                      <a:pt x="1421" y="1720"/>
                    </a:lnTo>
                    <a:lnTo>
                      <a:pt x="1419" y="1720"/>
                    </a:lnTo>
                    <a:lnTo>
                      <a:pt x="1419" y="1718"/>
                    </a:lnTo>
                    <a:lnTo>
                      <a:pt x="1417" y="1718"/>
                    </a:lnTo>
                    <a:lnTo>
                      <a:pt x="1415" y="1720"/>
                    </a:lnTo>
                    <a:lnTo>
                      <a:pt x="1415" y="1722"/>
                    </a:lnTo>
                    <a:lnTo>
                      <a:pt x="1413" y="1722"/>
                    </a:lnTo>
                    <a:lnTo>
                      <a:pt x="1413" y="1724"/>
                    </a:lnTo>
                    <a:lnTo>
                      <a:pt x="1410" y="1724"/>
                    </a:lnTo>
                    <a:lnTo>
                      <a:pt x="1410" y="1722"/>
                    </a:lnTo>
                    <a:lnTo>
                      <a:pt x="1410" y="1720"/>
                    </a:lnTo>
                    <a:lnTo>
                      <a:pt x="1408" y="1720"/>
                    </a:lnTo>
                    <a:lnTo>
                      <a:pt x="1408" y="1722"/>
                    </a:lnTo>
                    <a:lnTo>
                      <a:pt x="1406" y="1722"/>
                    </a:lnTo>
                    <a:lnTo>
                      <a:pt x="1406" y="1720"/>
                    </a:lnTo>
                    <a:lnTo>
                      <a:pt x="1404" y="1720"/>
                    </a:lnTo>
                    <a:lnTo>
                      <a:pt x="1402" y="1720"/>
                    </a:lnTo>
                    <a:lnTo>
                      <a:pt x="1399" y="1720"/>
                    </a:lnTo>
                    <a:lnTo>
                      <a:pt x="1399" y="1718"/>
                    </a:lnTo>
                    <a:lnTo>
                      <a:pt x="1397" y="1718"/>
                    </a:lnTo>
                    <a:lnTo>
                      <a:pt x="1397" y="1715"/>
                    </a:lnTo>
                    <a:lnTo>
                      <a:pt x="1395" y="1715"/>
                    </a:lnTo>
                    <a:lnTo>
                      <a:pt x="1395" y="1718"/>
                    </a:lnTo>
                    <a:lnTo>
                      <a:pt x="1397" y="1720"/>
                    </a:lnTo>
                    <a:lnTo>
                      <a:pt x="1397" y="1722"/>
                    </a:lnTo>
                    <a:lnTo>
                      <a:pt x="1397" y="1724"/>
                    </a:lnTo>
                    <a:lnTo>
                      <a:pt x="1399" y="1726"/>
                    </a:lnTo>
                    <a:lnTo>
                      <a:pt x="1402" y="1731"/>
                    </a:lnTo>
                    <a:lnTo>
                      <a:pt x="1404" y="1731"/>
                    </a:lnTo>
                    <a:lnTo>
                      <a:pt x="1406" y="1731"/>
                    </a:lnTo>
                    <a:lnTo>
                      <a:pt x="1404" y="1733"/>
                    </a:lnTo>
                    <a:lnTo>
                      <a:pt x="1399" y="1733"/>
                    </a:lnTo>
                    <a:lnTo>
                      <a:pt x="1397" y="1733"/>
                    </a:lnTo>
                    <a:lnTo>
                      <a:pt x="1395" y="1735"/>
                    </a:lnTo>
                    <a:lnTo>
                      <a:pt x="1391" y="1737"/>
                    </a:lnTo>
                    <a:lnTo>
                      <a:pt x="1388" y="1740"/>
                    </a:lnTo>
                    <a:lnTo>
                      <a:pt x="1382" y="1742"/>
                    </a:lnTo>
                    <a:lnTo>
                      <a:pt x="1377" y="1742"/>
                    </a:lnTo>
                    <a:lnTo>
                      <a:pt x="1375" y="1744"/>
                    </a:lnTo>
                    <a:lnTo>
                      <a:pt x="1371" y="1746"/>
                    </a:lnTo>
                    <a:lnTo>
                      <a:pt x="1366" y="1751"/>
                    </a:lnTo>
                    <a:lnTo>
                      <a:pt x="1364" y="1753"/>
                    </a:lnTo>
                    <a:lnTo>
                      <a:pt x="1362" y="1753"/>
                    </a:lnTo>
                    <a:lnTo>
                      <a:pt x="1362" y="1755"/>
                    </a:lnTo>
                    <a:lnTo>
                      <a:pt x="1355" y="1757"/>
                    </a:lnTo>
                    <a:lnTo>
                      <a:pt x="1351" y="1759"/>
                    </a:lnTo>
                    <a:lnTo>
                      <a:pt x="1349" y="1759"/>
                    </a:lnTo>
                    <a:lnTo>
                      <a:pt x="1349" y="1762"/>
                    </a:lnTo>
                    <a:lnTo>
                      <a:pt x="1347" y="1762"/>
                    </a:lnTo>
                    <a:lnTo>
                      <a:pt x="1347" y="1764"/>
                    </a:lnTo>
                    <a:lnTo>
                      <a:pt x="1344" y="1766"/>
                    </a:lnTo>
                    <a:lnTo>
                      <a:pt x="1342" y="1766"/>
                    </a:lnTo>
                    <a:lnTo>
                      <a:pt x="1340" y="1766"/>
                    </a:lnTo>
                    <a:lnTo>
                      <a:pt x="1338" y="1766"/>
                    </a:lnTo>
                    <a:lnTo>
                      <a:pt x="1336" y="1766"/>
                    </a:lnTo>
                    <a:lnTo>
                      <a:pt x="1333" y="1766"/>
                    </a:lnTo>
                    <a:lnTo>
                      <a:pt x="1331" y="1766"/>
                    </a:lnTo>
                    <a:lnTo>
                      <a:pt x="1329" y="1768"/>
                    </a:lnTo>
                    <a:lnTo>
                      <a:pt x="1327" y="1768"/>
                    </a:lnTo>
                    <a:lnTo>
                      <a:pt x="1322" y="1768"/>
                    </a:lnTo>
                    <a:lnTo>
                      <a:pt x="1320" y="1768"/>
                    </a:lnTo>
                    <a:lnTo>
                      <a:pt x="1318" y="1768"/>
                    </a:lnTo>
                    <a:lnTo>
                      <a:pt x="1316" y="1768"/>
                    </a:lnTo>
                    <a:lnTo>
                      <a:pt x="1314" y="1768"/>
                    </a:lnTo>
                    <a:lnTo>
                      <a:pt x="1314" y="1770"/>
                    </a:lnTo>
                    <a:lnTo>
                      <a:pt x="1311" y="1770"/>
                    </a:lnTo>
                    <a:lnTo>
                      <a:pt x="1311" y="1773"/>
                    </a:lnTo>
                    <a:lnTo>
                      <a:pt x="1309" y="1775"/>
                    </a:lnTo>
                    <a:lnTo>
                      <a:pt x="1305" y="1777"/>
                    </a:lnTo>
                    <a:lnTo>
                      <a:pt x="1305" y="1779"/>
                    </a:lnTo>
                    <a:lnTo>
                      <a:pt x="1303" y="1781"/>
                    </a:lnTo>
                    <a:lnTo>
                      <a:pt x="1303" y="1784"/>
                    </a:lnTo>
                    <a:lnTo>
                      <a:pt x="1301" y="1786"/>
                    </a:lnTo>
                    <a:lnTo>
                      <a:pt x="1301" y="1788"/>
                    </a:lnTo>
                    <a:lnTo>
                      <a:pt x="1298" y="1790"/>
                    </a:lnTo>
                    <a:lnTo>
                      <a:pt x="1296" y="1792"/>
                    </a:lnTo>
                    <a:lnTo>
                      <a:pt x="1294" y="1792"/>
                    </a:lnTo>
                    <a:lnTo>
                      <a:pt x="1292" y="1792"/>
                    </a:lnTo>
                    <a:lnTo>
                      <a:pt x="1290" y="1795"/>
                    </a:lnTo>
                    <a:lnTo>
                      <a:pt x="1285" y="1795"/>
                    </a:lnTo>
                    <a:lnTo>
                      <a:pt x="1283" y="1797"/>
                    </a:lnTo>
                    <a:lnTo>
                      <a:pt x="1276" y="1799"/>
                    </a:lnTo>
                    <a:lnTo>
                      <a:pt x="1272" y="1799"/>
                    </a:lnTo>
                    <a:lnTo>
                      <a:pt x="1270" y="1801"/>
                    </a:lnTo>
                    <a:lnTo>
                      <a:pt x="1268" y="1801"/>
                    </a:lnTo>
                    <a:lnTo>
                      <a:pt x="1265" y="1801"/>
                    </a:lnTo>
                    <a:lnTo>
                      <a:pt x="1263" y="1801"/>
                    </a:lnTo>
                    <a:lnTo>
                      <a:pt x="1261" y="1803"/>
                    </a:lnTo>
                    <a:lnTo>
                      <a:pt x="1259" y="1803"/>
                    </a:lnTo>
                    <a:lnTo>
                      <a:pt x="1257" y="1803"/>
                    </a:lnTo>
                    <a:lnTo>
                      <a:pt x="1257" y="1806"/>
                    </a:lnTo>
                    <a:lnTo>
                      <a:pt x="1254" y="1808"/>
                    </a:lnTo>
                    <a:lnTo>
                      <a:pt x="1252" y="1808"/>
                    </a:lnTo>
                    <a:lnTo>
                      <a:pt x="1250" y="1808"/>
                    </a:lnTo>
                    <a:lnTo>
                      <a:pt x="1246" y="1810"/>
                    </a:lnTo>
                    <a:lnTo>
                      <a:pt x="1243" y="1810"/>
                    </a:lnTo>
                    <a:lnTo>
                      <a:pt x="1237" y="1812"/>
                    </a:lnTo>
                    <a:lnTo>
                      <a:pt x="1232" y="1814"/>
                    </a:lnTo>
                    <a:lnTo>
                      <a:pt x="1232" y="1817"/>
                    </a:lnTo>
                    <a:lnTo>
                      <a:pt x="1228" y="1817"/>
                    </a:lnTo>
                    <a:lnTo>
                      <a:pt x="1228" y="1819"/>
                    </a:lnTo>
                    <a:lnTo>
                      <a:pt x="1224" y="1819"/>
                    </a:lnTo>
                    <a:lnTo>
                      <a:pt x="1221" y="1819"/>
                    </a:lnTo>
                    <a:lnTo>
                      <a:pt x="1217" y="1821"/>
                    </a:lnTo>
                    <a:lnTo>
                      <a:pt x="1215" y="1821"/>
                    </a:lnTo>
                    <a:lnTo>
                      <a:pt x="1213" y="1821"/>
                    </a:lnTo>
                    <a:lnTo>
                      <a:pt x="1210" y="1821"/>
                    </a:lnTo>
                    <a:lnTo>
                      <a:pt x="1210" y="1823"/>
                    </a:lnTo>
                    <a:lnTo>
                      <a:pt x="1208" y="1823"/>
                    </a:lnTo>
                    <a:lnTo>
                      <a:pt x="1208" y="1825"/>
                    </a:lnTo>
                    <a:lnTo>
                      <a:pt x="1206" y="1825"/>
                    </a:lnTo>
                    <a:lnTo>
                      <a:pt x="1204" y="1825"/>
                    </a:lnTo>
                    <a:lnTo>
                      <a:pt x="1202" y="1825"/>
                    </a:lnTo>
                    <a:lnTo>
                      <a:pt x="1202" y="1828"/>
                    </a:lnTo>
                    <a:lnTo>
                      <a:pt x="1197" y="1830"/>
                    </a:lnTo>
                    <a:lnTo>
                      <a:pt x="1191" y="1832"/>
                    </a:lnTo>
                    <a:lnTo>
                      <a:pt x="1186" y="1832"/>
                    </a:lnTo>
                    <a:lnTo>
                      <a:pt x="1184" y="1832"/>
                    </a:lnTo>
                    <a:lnTo>
                      <a:pt x="1182" y="1832"/>
                    </a:lnTo>
                    <a:lnTo>
                      <a:pt x="1177" y="1832"/>
                    </a:lnTo>
                    <a:lnTo>
                      <a:pt x="1175" y="1832"/>
                    </a:lnTo>
                    <a:lnTo>
                      <a:pt x="1173" y="1834"/>
                    </a:lnTo>
                    <a:lnTo>
                      <a:pt x="1171" y="1836"/>
                    </a:lnTo>
                    <a:lnTo>
                      <a:pt x="1169" y="1836"/>
                    </a:lnTo>
                    <a:lnTo>
                      <a:pt x="1169" y="1839"/>
                    </a:lnTo>
                    <a:lnTo>
                      <a:pt x="1164" y="1839"/>
                    </a:lnTo>
                    <a:lnTo>
                      <a:pt x="1162" y="1839"/>
                    </a:lnTo>
                    <a:lnTo>
                      <a:pt x="1158" y="1836"/>
                    </a:lnTo>
                    <a:lnTo>
                      <a:pt x="1155" y="1836"/>
                    </a:lnTo>
                    <a:lnTo>
                      <a:pt x="1153" y="1836"/>
                    </a:lnTo>
                    <a:lnTo>
                      <a:pt x="1151" y="1836"/>
                    </a:lnTo>
                    <a:lnTo>
                      <a:pt x="1149" y="1836"/>
                    </a:lnTo>
                    <a:lnTo>
                      <a:pt x="1147" y="1836"/>
                    </a:lnTo>
                    <a:lnTo>
                      <a:pt x="1144" y="1836"/>
                    </a:lnTo>
                    <a:lnTo>
                      <a:pt x="1144" y="1839"/>
                    </a:lnTo>
                    <a:lnTo>
                      <a:pt x="1142" y="1839"/>
                    </a:lnTo>
                    <a:lnTo>
                      <a:pt x="1140" y="1839"/>
                    </a:lnTo>
                    <a:lnTo>
                      <a:pt x="1133" y="1839"/>
                    </a:lnTo>
                    <a:lnTo>
                      <a:pt x="1131" y="1841"/>
                    </a:lnTo>
                    <a:lnTo>
                      <a:pt x="1129" y="1841"/>
                    </a:lnTo>
                    <a:lnTo>
                      <a:pt x="1127" y="1841"/>
                    </a:lnTo>
                    <a:lnTo>
                      <a:pt x="1125" y="1841"/>
                    </a:lnTo>
                    <a:lnTo>
                      <a:pt x="1122" y="1841"/>
                    </a:lnTo>
                    <a:lnTo>
                      <a:pt x="1122" y="1839"/>
                    </a:lnTo>
                    <a:lnTo>
                      <a:pt x="1120" y="1839"/>
                    </a:lnTo>
                    <a:lnTo>
                      <a:pt x="1114" y="1834"/>
                    </a:lnTo>
                    <a:lnTo>
                      <a:pt x="1111" y="1832"/>
                    </a:lnTo>
                    <a:lnTo>
                      <a:pt x="1109" y="1828"/>
                    </a:lnTo>
                    <a:lnTo>
                      <a:pt x="1109" y="1825"/>
                    </a:lnTo>
                    <a:lnTo>
                      <a:pt x="1107" y="1823"/>
                    </a:lnTo>
                    <a:lnTo>
                      <a:pt x="1105" y="1819"/>
                    </a:lnTo>
                    <a:lnTo>
                      <a:pt x="1105" y="1817"/>
                    </a:lnTo>
                    <a:lnTo>
                      <a:pt x="1103" y="1817"/>
                    </a:lnTo>
                    <a:lnTo>
                      <a:pt x="1103" y="1814"/>
                    </a:lnTo>
                    <a:lnTo>
                      <a:pt x="1100" y="1814"/>
                    </a:lnTo>
                    <a:lnTo>
                      <a:pt x="1098" y="1808"/>
                    </a:lnTo>
                    <a:lnTo>
                      <a:pt x="1096" y="1806"/>
                    </a:lnTo>
                    <a:lnTo>
                      <a:pt x="1096" y="1803"/>
                    </a:lnTo>
                    <a:lnTo>
                      <a:pt x="1096" y="1801"/>
                    </a:lnTo>
                    <a:lnTo>
                      <a:pt x="1094" y="1801"/>
                    </a:lnTo>
                    <a:lnTo>
                      <a:pt x="1092" y="1801"/>
                    </a:lnTo>
                    <a:lnTo>
                      <a:pt x="1087" y="1797"/>
                    </a:lnTo>
                    <a:lnTo>
                      <a:pt x="1085" y="1795"/>
                    </a:lnTo>
                    <a:lnTo>
                      <a:pt x="1081" y="1790"/>
                    </a:lnTo>
                    <a:lnTo>
                      <a:pt x="1078" y="1788"/>
                    </a:lnTo>
                    <a:lnTo>
                      <a:pt x="1074" y="1786"/>
                    </a:lnTo>
                    <a:lnTo>
                      <a:pt x="1074" y="1784"/>
                    </a:lnTo>
                    <a:lnTo>
                      <a:pt x="1074" y="1781"/>
                    </a:lnTo>
                    <a:lnTo>
                      <a:pt x="1076" y="1781"/>
                    </a:lnTo>
                    <a:lnTo>
                      <a:pt x="1078" y="1779"/>
                    </a:lnTo>
                    <a:lnTo>
                      <a:pt x="1081" y="1777"/>
                    </a:lnTo>
                    <a:lnTo>
                      <a:pt x="1083" y="1775"/>
                    </a:lnTo>
                    <a:lnTo>
                      <a:pt x="1087" y="1773"/>
                    </a:lnTo>
                    <a:lnTo>
                      <a:pt x="1089" y="1770"/>
                    </a:lnTo>
                    <a:lnTo>
                      <a:pt x="1092" y="1770"/>
                    </a:lnTo>
                    <a:lnTo>
                      <a:pt x="1092" y="1773"/>
                    </a:lnTo>
                    <a:lnTo>
                      <a:pt x="1094" y="1773"/>
                    </a:lnTo>
                    <a:lnTo>
                      <a:pt x="1098" y="1775"/>
                    </a:lnTo>
                    <a:lnTo>
                      <a:pt x="1103" y="1777"/>
                    </a:lnTo>
                    <a:lnTo>
                      <a:pt x="1105" y="1779"/>
                    </a:lnTo>
                    <a:lnTo>
                      <a:pt x="1107" y="1779"/>
                    </a:lnTo>
                    <a:lnTo>
                      <a:pt x="1111" y="1781"/>
                    </a:lnTo>
                    <a:lnTo>
                      <a:pt x="1114" y="1784"/>
                    </a:lnTo>
                    <a:lnTo>
                      <a:pt x="1114" y="1781"/>
                    </a:lnTo>
                    <a:lnTo>
                      <a:pt x="1114" y="1779"/>
                    </a:lnTo>
                    <a:lnTo>
                      <a:pt x="1114" y="1777"/>
                    </a:lnTo>
                    <a:lnTo>
                      <a:pt x="1116" y="1777"/>
                    </a:lnTo>
                    <a:lnTo>
                      <a:pt x="1116" y="1775"/>
                    </a:lnTo>
                    <a:lnTo>
                      <a:pt x="1118" y="1775"/>
                    </a:lnTo>
                    <a:lnTo>
                      <a:pt x="1118" y="1773"/>
                    </a:lnTo>
                    <a:lnTo>
                      <a:pt x="1116" y="1773"/>
                    </a:lnTo>
                    <a:lnTo>
                      <a:pt x="1114" y="1773"/>
                    </a:lnTo>
                    <a:lnTo>
                      <a:pt x="1111" y="1773"/>
                    </a:lnTo>
                    <a:lnTo>
                      <a:pt x="1111" y="1770"/>
                    </a:lnTo>
                    <a:lnTo>
                      <a:pt x="1114" y="1770"/>
                    </a:lnTo>
                    <a:lnTo>
                      <a:pt x="1114" y="1768"/>
                    </a:lnTo>
                    <a:lnTo>
                      <a:pt x="1114" y="1766"/>
                    </a:lnTo>
                    <a:lnTo>
                      <a:pt x="1114" y="1764"/>
                    </a:lnTo>
                    <a:lnTo>
                      <a:pt x="1114" y="1762"/>
                    </a:lnTo>
                    <a:lnTo>
                      <a:pt x="1111" y="1762"/>
                    </a:lnTo>
                    <a:lnTo>
                      <a:pt x="1105" y="1757"/>
                    </a:lnTo>
                    <a:lnTo>
                      <a:pt x="1105" y="1755"/>
                    </a:lnTo>
                    <a:lnTo>
                      <a:pt x="1100" y="1755"/>
                    </a:lnTo>
                    <a:lnTo>
                      <a:pt x="1100" y="1753"/>
                    </a:lnTo>
                    <a:lnTo>
                      <a:pt x="1098" y="1751"/>
                    </a:lnTo>
                    <a:lnTo>
                      <a:pt x="1098" y="1748"/>
                    </a:lnTo>
                    <a:lnTo>
                      <a:pt x="1098" y="1746"/>
                    </a:lnTo>
                    <a:lnTo>
                      <a:pt x="1098" y="1744"/>
                    </a:lnTo>
                    <a:lnTo>
                      <a:pt x="1096" y="1744"/>
                    </a:lnTo>
                    <a:lnTo>
                      <a:pt x="1092" y="1746"/>
                    </a:lnTo>
                    <a:lnTo>
                      <a:pt x="1089" y="1746"/>
                    </a:lnTo>
                    <a:lnTo>
                      <a:pt x="1089" y="1744"/>
                    </a:lnTo>
                    <a:lnTo>
                      <a:pt x="1092" y="1744"/>
                    </a:lnTo>
                    <a:lnTo>
                      <a:pt x="1092" y="1742"/>
                    </a:lnTo>
                    <a:lnTo>
                      <a:pt x="1089" y="1742"/>
                    </a:lnTo>
                    <a:lnTo>
                      <a:pt x="1089" y="1740"/>
                    </a:lnTo>
                    <a:lnTo>
                      <a:pt x="1087" y="1737"/>
                    </a:lnTo>
                    <a:lnTo>
                      <a:pt x="1085" y="1737"/>
                    </a:lnTo>
                    <a:lnTo>
                      <a:pt x="1083" y="1737"/>
                    </a:lnTo>
                    <a:lnTo>
                      <a:pt x="1083" y="1740"/>
                    </a:lnTo>
                    <a:lnTo>
                      <a:pt x="1081" y="1737"/>
                    </a:lnTo>
                    <a:lnTo>
                      <a:pt x="1081" y="1735"/>
                    </a:lnTo>
                    <a:lnTo>
                      <a:pt x="1078" y="1733"/>
                    </a:lnTo>
                    <a:lnTo>
                      <a:pt x="1076" y="1729"/>
                    </a:lnTo>
                    <a:lnTo>
                      <a:pt x="1078" y="1729"/>
                    </a:lnTo>
                    <a:lnTo>
                      <a:pt x="1078" y="1726"/>
                    </a:lnTo>
                    <a:lnTo>
                      <a:pt x="1078" y="1722"/>
                    </a:lnTo>
                    <a:lnTo>
                      <a:pt x="1076" y="1722"/>
                    </a:lnTo>
                    <a:lnTo>
                      <a:pt x="1074" y="1724"/>
                    </a:lnTo>
                    <a:lnTo>
                      <a:pt x="1074" y="1726"/>
                    </a:lnTo>
                    <a:lnTo>
                      <a:pt x="1072" y="1724"/>
                    </a:lnTo>
                    <a:lnTo>
                      <a:pt x="1072" y="1722"/>
                    </a:lnTo>
                    <a:lnTo>
                      <a:pt x="1072" y="1720"/>
                    </a:lnTo>
                    <a:lnTo>
                      <a:pt x="1070" y="1718"/>
                    </a:lnTo>
                    <a:lnTo>
                      <a:pt x="1072" y="1718"/>
                    </a:lnTo>
                    <a:lnTo>
                      <a:pt x="1072" y="1715"/>
                    </a:lnTo>
                    <a:lnTo>
                      <a:pt x="1070" y="1713"/>
                    </a:lnTo>
                    <a:lnTo>
                      <a:pt x="1072" y="1713"/>
                    </a:lnTo>
                    <a:lnTo>
                      <a:pt x="1074" y="1713"/>
                    </a:lnTo>
                    <a:lnTo>
                      <a:pt x="1074" y="1711"/>
                    </a:lnTo>
                    <a:lnTo>
                      <a:pt x="1076" y="1711"/>
                    </a:lnTo>
                    <a:lnTo>
                      <a:pt x="1076" y="1709"/>
                    </a:lnTo>
                    <a:lnTo>
                      <a:pt x="1074" y="1709"/>
                    </a:lnTo>
                    <a:lnTo>
                      <a:pt x="1072" y="1709"/>
                    </a:lnTo>
                    <a:lnTo>
                      <a:pt x="1070" y="1709"/>
                    </a:lnTo>
                    <a:lnTo>
                      <a:pt x="1070" y="1711"/>
                    </a:lnTo>
                    <a:lnTo>
                      <a:pt x="1067" y="1711"/>
                    </a:lnTo>
                    <a:lnTo>
                      <a:pt x="1063" y="1707"/>
                    </a:lnTo>
                    <a:lnTo>
                      <a:pt x="1063" y="1704"/>
                    </a:lnTo>
                    <a:lnTo>
                      <a:pt x="1063" y="1702"/>
                    </a:lnTo>
                    <a:lnTo>
                      <a:pt x="1065" y="1702"/>
                    </a:lnTo>
                    <a:lnTo>
                      <a:pt x="1065" y="1700"/>
                    </a:lnTo>
                    <a:lnTo>
                      <a:pt x="1063" y="1700"/>
                    </a:lnTo>
                    <a:lnTo>
                      <a:pt x="1061" y="1700"/>
                    </a:lnTo>
                    <a:lnTo>
                      <a:pt x="1061" y="1698"/>
                    </a:lnTo>
                    <a:lnTo>
                      <a:pt x="1063" y="1698"/>
                    </a:lnTo>
                    <a:lnTo>
                      <a:pt x="1065" y="1698"/>
                    </a:lnTo>
                    <a:lnTo>
                      <a:pt x="1067" y="1698"/>
                    </a:lnTo>
                    <a:lnTo>
                      <a:pt x="1070" y="1698"/>
                    </a:lnTo>
                    <a:lnTo>
                      <a:pt x="1070" y="1696"/>
                    </a:lnTo>
                    <a:lnTo>
                      <a:pt x="1067" y="1696"/>
                    </a:lnTo>
                    <a:lnTo>
                      <a:pt x="1065" y="1696"/>
                    </a:lnTo>
                    <a:lnTo>
                      <a:pt x="1065" y="1693"/>
                    </a:lnTo>
                    <a:lnTo>
                      <a:pt x="1065" y="1691"/>
                    </a:lnTo>
                    <a:lnTo>
                      <a:pt x="1067" y="1691"/>
                    </a:lnTo>
                    <a:lnTo>
                      <a:pt x="1070" y="1689"/>
                    </a:lnTo>
                    <a:lnTo>
                      <a:pt x="1070" y="1687"/>
                    </a:lnTo>
                    <a:lnTo>
                      <a:pt x="1070" y="1685"/>
                    </a:lnTo>
                    <a:lnTo>
                      <a:pt x="1070" y="1682"/>
                    </a:lnTo>
                    <a:lnTo>
                      <a:pt x="1067" y="1680"/>
                    </a:lnTo>
                    <a:lnTo>
                      <a:pt x="1065" y="1680"/>
                    </a:lnTo>
                    <a:lnTo>
                      <a:pt x="1065" y="1678"/>
                    </a:lnTo>
                    <a:lnTo>
                      <a:pt x="1063" y="1678"/>
                    </a:lnTo>
                    <a:lnTo>
                      <a:pt x="1063" y="1676"/>
                    </a:lnTo>
                    <a:lnTo>
                      <a:pt x="1063" y="1674"/>
                    </a:lnTo>
                    <a:lnTo>
                      <a:pt x="1063" y="1671"/>
                    </a:lnTo>
                    <a:lnTo>
                      <a:pt x="1065" y="1671"/>
                    </a:lnTo>
                    <a:lnTo>
                      <a:pt x="1065" y="1669"/>
                    </a:lnTo>
                    <a:lnTo>
                      <a:pt x="1065" y="1667"/>
                    </a:lnTo>
                    <a:lnTo>
                      <a:pt x="1065" y="1665"/>
                    </a:lnTo>
                    <a:lnTo>
                      <a:pt x="1067" y="1663"/>
                    </a:lnTo>
                    <a:lnTo>
                      <a:pt x="1067" y="1660"/>
                    </a:lnTo>
                    <a:lnTo>
                      <a:pt x="1070" y="1660"/>
                    </a:lnTo>
                    <a:lnTo>
                      <a:pt x="1070" y="1658"/>
                    </a:lnTo>
                    <a:lnTo>
                      <a:pt x="1070" y="1656"/>
                    </a:lnTo>
                    <a:lnTo>
                      <a:pt x="1070" y="1654"/>
                    </a:lnTo>
                    <a:lnTo>
                      <a:pt x="1070" y="1652"/>
                    </a:lnTo>
                    <a:lnTo>
                      <a:pt x="1070" y="1649"/>
                    </a:lnTo>
                    <a:lnTo>
                      <a:pt x="1070" y="1647"/>
                    </a:lnTo>
                    <a:lnTo>
                      <a:pt x="1070" y="1645"/>
                    </a:lnTo>
                    <a:lnTo>
                      <a:pt x="1070" y="1643"/>
                    </a:lnTo>
                    <a:lnTo>
                      <a:pt x="1067" y="1643"/>
                    </a:lnTo>
                    <a:lnTo>
                      <a:pt x="1067" y="1641"/>
                    </a:lnTo>
                    <a:lnTo>
                      <a:pt x="1070" y="1638"/>
                    </a:lnTo>
                    <a:lnTo>
                      <a:pt x="1070" y="1636"/>
                    </a:lnTo>
                    <a:lnTo>
                      <a:pt x="1072" y="1634"/>
                    </a:lnTo>
                    <a:lnTo>
                      <a:pt x="1074" y="1632"/>
                    </a:lnTo>
                    <a:lnTo>
                      <a:pt x="1072" y="1632"/>
                    </a:lnTo>
                    <a:lnTo>
                      <a:pt x="1072" y="1630"/>
                    </a:lnTo>
                    <a:lnTo>
                      <a:pt x="1072" y="1627"/>
                    </a:lnTo>
                    <a:lnTo>
                      <a:pt x="1074" y="1627"/>
                    </a:lnTo>
                    <a:lnTo>
                      <a:pt x="1076" y="1627"/>
                    </a:lnTo>
                    <a:lnTo>
                      <a:pt x="1076" y="1630"/>
                    </a:lnTo>
                    <a:lnTo>
                      <a:pt x="1078" y="1630"/>
                    </a:lnTo>
                    <a:lnTo>
                      <a:pt x="1078" y="1627"/>
                    </a:lnTo>
                    <a:lnTo>
                      <a:pt x="1081" y="1627"/>
                    </a:lnTo>
                    <a:lnTo>
                      <a:pt x="1078" y="1627"/>
                    </a:lnTo>
                    <a:lnTo>
                      <a:pt x="1076" y="1625"/>
                    </a:lnTo>
                    <a:lnTo>
                      <a:pt x="1074" y="1625"/>
                    </a:lnTo>
                    <a:lnTo>
                      <a:pt x="1074" y="1623"/>
                    </a:lnTo>
                    <a:lnTo>
                      <a:pt x="1076" y="1623"/>
                    </a:lnTo>
                    <a:lnTo>
                      <a:pt x="1076" y="1621"/>
                    </a:lnTo>
                    <a:lnTo>
                      <a:pt x="1074" y="1621"/>
                    </a:lnTo>
                    <a:lnTo>
                      <a:pt x="1074" y="1619"/>
                    </a:lnTo>
                    <a:lnTo>
                      <a:pt x="1074" y="1616"/>
                    </a:lnTo>
                    <a:lnTo>
                      <a:pt x="1074" y="1614"/>
                    </a:lnTo>
                    <a:lnTo>
                      <a:pt x="1076" y="1614"/>
                    </a:lnTo>
                    <a:lnTo>
                      <a:pt x="1078" y="1612"/>
                    </a:lnTo>
                    <a:lnTo>
                      <a:pt x="1081" y="1612"/>
                    </a:lnTo>
                    <a:lnTo>
                      <a:pt x="1081" y="1610"/>
                    </a:lnTo>
                    <a:lnTo>
                      <a:pt x="1078" y="1610"/>
                    </a:lnTo>
                    <a:lnTo>
                      <a:pt x="1076" y="1610"/>
                    </a:lnTo>
                    <a:lnTo>
                      <a:pt x="1074" y="1610"/>
                    </a:lnTo>
                    <a:lnTo>
                      <a:pt x="1072" y="1610"/>
                    </a:lnTo>
                    <a:lnTo>
                      <a:pt x="1070" y="1610"/>
                    </a:lnTo>
                    <a:lnTo>
                      <a:pt x="1067" y="1610"/>
                    </a:lnTo>
                    <a:lnTo>
                      <a:pt x="1065" y="1608"/>
                    </a:lnTo>
                    <a:lnTo>
                      <a:pt x="1063" y="1608"/>
                    </a:lnTo>
                    <a:lnTo>
                      <a:pt x="1063" y="1605"/>
                    </a:lnTo>
                    <a:lnTo>
                      <a:pt x="1061" y="1603"/>
                    </a:lnTo>
                    <a:lnTo>
                      <a:pt x="1061" y="1601"/>
                    </a:lnTo>
                    <a:lnTo>
                      <a:pt x="1059" y="1601"/>
                    </a:lnTo>
                    <a:lnTo>
                      <a:pt x="1059" y="1599"/>
                    </a:lnTo>
                    <a:lnTo>
                      <a:pt x="1059" y="1597"/>
                    </a:lnTo>
                    <a:lnTo>
                      <a:pt x="1059" y="1594"/>
                    </a:lnTo>
                    <a:lnTo>
                      <a:pt x="1056" y="1594"/>
                    </a:lnTo>
                    <a:lnTo>
                      <a:pt x="1056" y="1592"/>
                    </a:lnTo>
                    <a:lnTo>
                      <a:pt x="1056" y="1590"/>
                    </a:lnTo>
                    <a:lnTo>
                      <a:pt x="1054" y="1588"/>
                    </a:lnTo>
                    <a:lnTo>
                      <a:pt x="1054" y="1586"/>
                    </a:lnTo>
                    <a:lnTo>
                      <a:pt x="1054" y="1583"/>
                    </a:lnTo>
                    <a:lnTo>
                      <a:pt x="1052" y="1583"/>
                    </a:lnTo>
                    <a:lnTo>
                      <a:pt x="1052" y="1581"/>
                    </a:lnTo>
                    <a:lnTo>
                      <a:pt x="1052" y="1579"/>
                    </a:lnTo>
                    <a:lnTo>
                      <a:pt x="1054" y="1577"/>
                    </a:lnTo>
                    <a:lnTo>
                      <a:pt x="1056" y="1575"/>
                    </a:lnTo>
                    <a:lnTo>
                      <a:pt x="1056" y="1572"/>
                    </a:lnTo>
                    <a:lnTo>
                      <a:pt x="1056" y="1570"/>
                    </a:lnTo>
                    <a:lnTo>
                      <a:pt x="1056" y="1568"/>
                    </a:lnTo>
                    <a:lnTo>
                      <a:pt x="1059" y="1568"/>
                    </a:lnTo>
                    <a:lnTo>
                      <a:pt x="1059" y="1566"/>
                    </a:lnTo>
                    <a:lnTo>
                      <a:pt x="1059" y="1564"/>
                    </a:lnTo>
                    <a:lnTo>
                      <a:pt x="1059" y="1561"/>
                    </a:lnTo>
                    <a:lnTo>
                      <a:pt x="1056" y="1561"/>
                    </a:lnTo>
                    <a:lnTo>
                      <a:pt x="1054" y="1559"/>
                    </a:lnTo>
                    <a:lnTo>
                      <a:pt x="1052" y="1557"/>
                    </a:lnTo>
                    <a:lnTo>
                      <a:pt x="1050" y="1557"/>
                    </a:lnTo>
                    <a:lnTo>
                      <a:pt x="1050" y="1555"/>
                    </a:lnTo>
                    <a:lnTo>
                      <a:pt x="1050" y="1553"/>
                    </a:lnTo>
                    <a:lnTo>
                      <a:pt x="1050" y="1550"/>
                    </a:lnTo>
                    <a:lnTo>
                      <a:pt x="1050" y="1548"/>
                    </a:lnTo>
                    <a:lnTo>
                      <a:pt x="1048" y="1548"/>
                    </a:lnTo>
                    <a:lnTo>
                      <a:pt x="1048" y="1546"/>
                    </a:lnTo>
                    <a:lnTo>
                      <a:pt x="1045" y="1546"/>
                    </a:lnTo>
                    <a:lnTo>
                      <a:pt x="1043" y="1544"/>
                    </a:lnTo>
                    <a:lnTo>
                      <a:pt x="1043" y="1542"/>
                    </a:lnTo>
                    <a:lnTo>
                      <a:pt x="1043" y="1539"/>
                    </a:lnTo>
                    <a:lnTo>
                      <a:pt x="1041" y="1539"/>
                    </a:lnTo>
                    <a:lnTo>
                      <a:pt x="1041" y="1537"/>
                    </a:lnTo>
                    <a:lnTo>
                      <a:pt x="1039" y="1537"/>
                    </a:lnTo>
                    <a:lnTo>
                      <a:pt x="1039" y="1535"/>
                    </a:lnTo>
                    <a:lnTo>
                      <a:pt x="1039" y="1533"/>
                    </a:lnTo>
                    <a:lnTo>
                      <a:pt x="1037" y="1533"/>
                    </a:lnTo>
                    <a:lnTo>
                      <a:pt x="1037" y="1531"/>
                    </a:lnTo>
                    <a:lnTo>
                      <a:pt x="1037" y="1528"/>
                    </a:lnTo>
                    <a:lnTo>
                      <a:pt x="1034" y="1528"/>
                    </a:lnTo>
                    <a:lnTo>
                      <a:pt x="1034" y="1526"/>
                    </a:lnTo>
                    <a:lnTo>
                      <a:pt x="1032" y="1526"/>
                    </a:lnTo>
                    <a:lnTo>
                      <a:pt x="1032" y="1524"/>
                    </a:lnTo>
                    <a:lnTo>
                      <a:pt x="1032" y="1522"/>
                    </a:lnTo>
                    <a:lnTo>
                      <a:pt x="1034" y="1520"/>
                    </a:lnTo>
                    <a:lnTo>
                      <a:pt x="1034" y="1517"/>
                    </a:lnTo>
                    <a:lnTo>
                      <a:pt x="1032" y="1515"/>
                    </a:lnTo>
                    <a:lnTo>
                      <a:pt x="1032" y="1513"/>
                    </a:lnTo>
                    <a:lnTo>
                      <a:pt x="1030" y="1513"/>
                    </a:lnTo>
                    <a:lnTo>
                      <a:pt x="1030" y="1511"/>
                    </a:lnTo>
                    <a:lnTo>
                      <a:pt x="1028" y="1511"/>
                    </a:lnTo>
                    <a:lnTo>
                      <a:pt x="1028" y="1509"/>
                    </a:lnTo>
                    <a:lnTo>
                      <a:pt x="1028" y="1506"/>
                    </a:lnTo>
                    <a:lnTo>
                      <a:pt x="1026" y="1506"/>
                    </a:lnTo>
                    <a:lnTo>
                      <a:pt x="1026" y="1504"/>
                    </a:lnTo>
                    <a:lnTo>
                      <a:pt x="1026" y="1502"/>
                    </a:lnTo>
                    <a:lnTo>
                      <a:pt x="1023" y="1502"/>
                    </a:lnTo>
                    <a:lnTo>
                      <a:pt x="1023" y="1500"/>
                    </a:lnTo>
                    <a:lnTo>
                      <a:pt x="1023" y="1498"/>
                    </a:lnTo>
                    <a:lnTo>
                      <a:pt x="1021" y="1495"/>
                    </a:lnTo>
                    <a:lnTo>
                      <a:pt x="1021" y="1493"/>
                    </a:lnTo>
                    <a:lnTo>
                      <a:pt x="1023" y="1491"/>
                    </a:lnTo>
                    <a:lnTo>
                      <a:pt x="1021" y="1489"/>
                    </a:lnTo>
                    <a:lnTo>
                      <a:pt x="1021" y="1487"/>
                    </a:lnTo>
                    <a:lnTo>
                      <a:pt x="1023" y="1484"/>
                    </a:lnTo>
                    <a:lnTo>
                      <a:pt x="1023" y="1487"/>
                    </a:lnTo>
                    <a:lnTo>
                      <a:pt x="1023" y="1484"/>
                    </a:lnTo>
                    <a:lnTo>
                      <a:pt x="1028" y="1480"/>
                    </a:lnTo>
                    <a:lnTo>
                      <a:pt x="1028" y="1478"/>
                    </a:lnTo>
                    <a:lnTo>
                      <a:pt x="1026" y="1478"/>
                    </a:lnTo>
                    <a:lnTo>
                      <a:pt x="1026" y="1480"/>
                    </a:lnTo>
                    <a:lnTo>
                      <a:pt x="1023" y="1482"/>
                    </a:lnTo>
                    <a:lnTo>
                      <a:pt x="1021" y="1482"/>
                    </a:lnTo>
                    <a:lnTo>
                      <a:pt x="1019" y="1482"/>
                    </a:lnTo>
                    <a:lnTo>
                      <a:pt x="1019" y="1480"/>
                    </a:lnTo>
                    <a:lnTo>
                      <a:pt x="1017" y="1478"/>
                    </a:lnTo>
                    <a:lnTo>
                      <a:pt x="1012" y="1476"/>
                    </a:lnTo>
                    <a:lnTo>
                      <a:pt x="1010" y="1476"/>
                    </a:lnTo>
                    <a:lnTo>
                      <a:pt x="1010" y="1478"/>
                    </a:lnTo>
                    <a:lnTo>
                      <a:pt x="1008" y="1478"/>
                    </a:lnTo>
                    <a:lnTo>
                      <a:pt x="1006" y="1478"/>
                    </a:lnTo>
                    <a:lnTo>
                      <a:pt x="1004" y="1478"/>
                    </a:lnTo>
                    <a:lnTo>
                      <a:pt x="1001" y="1476"/>
                    </a:lnTo>
                    <a:lnTo>
                      <a:pt x="1001" y="1473"/>
                    </a:lnTo>
                    <a:lnTo>
                      <a:pt x="999" y="1473"/>
                    </a:lnTo>
                    <a:lnTo>
                      <a:pt x="999" y="1476"/>
                    </a:lnTo>
                    <a:lnTo>
                      <a:pt x="999" y="1478"/>
                    </a:lnTo>
                    <a:lnTo>
                      <a:pt x="999" y="1480"/>
                    </a:lnTo>
                    <a:lnTo>
                      <a:pt x="999" y="1482"/>
                    </a:lnTo>
                    <a:lnTo>
                      <a:pt x="997" y="1482"/>
                    </a:lnTo>
                    <a:lnTo>
                      <a:pt x="997" y="1484"/>
                    </a:lnTo>
                    <a:lnTo>
                      <a:pt x="995" y="1484"/>
                    </a:lnTo>
                    <a:lnTo>
                      <a:pt x="995" y="1487"/>
                    </a:lnTo>
                    <a:lnTo>
                      <a:pt x="995" y="1489"/>
                    </a:lnTo>
                    <a:lnTo>
                      <a:pt x="993" y="1489"/>
                    </a:lnTo>
                    <a:lnTo>
                      <a:pt x="993" y="1491"/>
                    </a:lnTo>
                    <a:lnTo>
                      <a:pt x="993" y="1493"/>
                    </a:lnTo>
                    <a:lnTo>
                      <a:pt x="993" y="1495"/>
                    </a:lnTo>
                    <a:lnTo>
                      <a:pt x="990" y="1495"/>
                    </a:lnTo>
                    <a:lnTo>
                      <a:pt x="990" y="1498"/>
                    </a:lnTo>
                    <a:lnTo>
                      <a:pt x="990" y="1500"/>
                    </a:lnTo>
                    <a:lnTo>
                      <a:pt x="988" y="1500"/>
                    </a:lnTo>
                    <a:lnTo>
                      <a:pt x="986" y="1500"/>
                    </a:lnTo>
                    <a:lnTo>
                      <a:pt x="986" y="1502"/>
                    </a:lnTo>
                    <a:lnTo>
                      <a:pt x="986" y="1504"/>
                    </a:lnTo>
                    <a:lnTo>
                      <a:pt x="984" y="1504"/>
                    </a:lnTo>
                    <a:lnTo>
                      <a:pt x="984" y="1506"/>
                    </a:lnTo>
                    <a:lnTo>
                      <a:pt x="984" y="1509"/>
                    </a:lnTo>
                    <a:lnTo>
                      <a:pt x="984" y="1511"/>
                    </a:lnTo>
                    <a:lnTo>
                      <a:pt x="986" y="1511"/>
                    </a:lnTo>
                    <a:lnTo>
                      <a:pt x="986" y="1513"/>
                    </a:lnTo>
                    <a:lnTo>
                      <a:pt x="984" y="1515"/>
                    </a:lnTo>
                    <a:lnTo>
                      <a:pt x="984" y="1517"/>
                    </a:lnTo>
                    <a:lnTo>
                      <a:pt x="982" y="1517"/>
                    </a:lnTo>
                    <a:lnTo>
                      <a:pt x="982" y="1520"/>
                    </a:lnTo>
                    <a:lnTo>
                      <a:pt x="979" y="1520"/>
                    </a:lnTo>
                    <a:lnTo>
                      <a:pt x="979" y="1522"/>
                    </a:lnTo>
                    <a:lnTo>
                      <a:pt x="982" y="1522"/>
                    </a:lnTo>
                    <a:lnTo>
                      <a:pt x="982" y="1524"/>
                    </a:lnTo>
                    <a:lnTo>
                      <a:pt x="982" y="1526"/>
                    </a:lnTo>
                    <a:lnTo>
                      <a:pt x="979" y="1526"/>
                    </a:lnTo>
                    <a:lnTo>
                      <a:pt x="979" y="1528"/>
                    </a:lnTo>
                    <a:lnTo>
                      <a:pt x="977" y="1528"/>
                    </a:lnTo>
                    <a:lnTo>
                      <a:pt x="977" y="1531"/>
                    </a:lnTo>
                    <a:lnTo>
                      <a:pt x="975" y="1531"/>
                    </a:lnTo>
                    <a:lnTo>
                      <a:pt x="975" y="1533"/>
                    </a:lnTo>
                    <a:lnTo>
                      <a:pt x="973" y="1533"/>
                    </a:lnTo>
                    <a:lnTo>
                      <a:pt x="971" y="1533"/>
                    </a:lnTo>
                    <a:lnTo>
                      <a:pt x="968" y="1533"/>
                    </a:lnTo>
                    <a:lnTo>
                      <a:pt x="966" y="1533"/>
                    </a:lnTo>
                    <a:lnTo>
                      <a:pt x="964" y="1533"/>
                    </a:lnTo>
                    <a:lnTo>
                      <a:pt x="964" y="1531"/>
                    </a:lnTo>
                    <a:lnTo>
                      <a:pt x="962" y="1531"/>
                    </a:lnTo>
                    <a:lnTo>
                      <a:pt x="962" y="1533"/>
                    </a:lnTo>
                    <a:lnTo>
                      <a:pt x="962" y="1535"/>
                    </a:lnTo>
                    <a:lnTo>
                      <a:pt x="960" y="1537"/>
                    </a:lnTo>
                    <a:lnTo>
                      <a:pt x="957" y="1537"/>
                    </a:lnTo>
                    <a:lnTo>
                      <a:pt x="955" y="1537"/>
                    </a:lnTo>
                    <a:lnTo>
                      <a:pt x="953" y="1537"/>
                    </a:lnTo>
                    <a:lnTo>
                      <a:pt x="951" y="1537"/>
                    </a:lnTo>
                    <a:lnTo>
                      <a:pt x="949" y="1537"/>
                    </a:lnTo>
                    <a:lnTo>
                      <a:pt x="949" y="1539"/>
                    </a:lnTo>
                    <a:lnTo>
                      <a:pt x="946" y="1539"/>
                    </a:lnTo>
                    <a:lnTo>
                      <a:pt x="944" y="1542"/>
                    </a:lnTo>
                    <a:lnTo>
                      <a:pt x="944" y="1544"/>
                    </a:lnTo>
                    <a:lnTo>
                      <a:pt x="944" y="1546"/>
                    </a:lnTo>
                    <a:lnTo>
                      <a:pt x="942" y="1548"/>
                    </a:lnTo>
                    <a:lnTo>
                      <a:pt x="940" y="1548"/>
                    </a:lnTo>
                    <a:lnTo>
                      <a:pt x="938" y="1548"/>
                    </a:lnTo>
                    <a:lnTo>
                      <a:pt x="935" y="1550"/>
                    </a:lnTo>
                    <a:lnTo>
                      <a:pt x="933" y="1553"/>
                    </a:lnTo>
                    <a:lnTo>
                      <a:pt x="931" y="1553"/>
                    </a:lnTo>
                    <a:lnTo>
                      <a:pt x="931" y="1550"/>
                    </a:lnTo>
                    <a:lnTo>
                      <a:pt x="929" y="1550"/>
                    </a:lnTo>
                    <a:lnTo>
                      <a:pt x="927" y="1550"/>
                    </a:lnTo>
                    <a:lnTo>
                      <a:pt x="924" y="1550"/>
                    </a:lnTo>
                    <a:lnTo>
                      <a:pt x="922" y="1550"/>
                    </a:lnTo>
                    <a:lnTo>
                      <a:pt x="920" y="1548"/>
                    </a:lnTo>
                    <a:lnTo>
                      <a:pt x="920" y="1546"/>
                    </a:lnTo>
                    <a:lnTo>
                      <a:pt x="918" y="1546"/>
                    </a:lnTo>
                    <a:lnTo>
                      <a:pt x="918" y="1544"/>
                    </a:lnTo>
                    <a:lnTo>
                      <a:pt x="916" y="1542"/>
                    </a:lnTo>
                    <a:lnTo>
                      <a:pt x="916" y="1539"/>
                    </a:lnTo>
                    <a:lnTo>
                      <a:pt x="913" y="1539"/>
                    </a:lnTo>
                    <a:lnTo>
                      <a:pt x="911" y="1539"/>
                    </a:lnTo>
                    <a:lnTo>
                      <a:pt x="909" y="1539"/>
                    </a:lnTo>
                    <a:lnTo>
                      <a:pt x="907" y="1537"/>
                    </a:lnTo>
                    <a:lnTo>
                      <a:pt x="907" y="1539"/>
                    </a:lnTo>
                    <a:lnTo>
                      <a:pt x="905" y="1539"/>
                    </a:lnTo>
                    <a:lnTo>
                      <a:pt x="905" y="1537"/>
                    </a:lnTo>
                    <a:lnTo>
                      <a:pt x="902" y="1537"/>
                    </a:lnTo>
                    <a:lnTo>
                      <a:pt x="902" y="1535"/>
                    </a:lnTo>
                    <a:lnTo>
                      <a:pt x="900" y="1535"/>
                    </a:lnTo>
                    <a:lnTo>
                      <a:pt x="900" y="1533"/>
                    </a:lnTo>
                    <a:lnTo>
                      <a:pt x="898" y="1533"/>
                    </a:lnTo>
                    <a:lnTo>
                      <a:pt x="898" y="1531"/>
                    </a:lnTo>
                    <a:lnTo>
                      <a:pt x="898" y="1528"/>
                    </a:lnTo>
                    <a:lnTo>
                      <a:pt x="898" y="1526"/>
                    </a:lnTo>
                    <a:lnTo>
                      <a:pt x="896" y="1524"/>
                    </a:lnTo>
                    <a:lnTo>
                      <a:pt x="896" y="1522"/>
                    </a:lnTo>
                    <a:lnTo>
                      <a:pt x="896" y="1520"/>
                    </a:lnTo>
                    <a:lnTo>
                      <a:pt x="894" y="1520"/>
                    </a:lnTo>
                    <a:lnTo>
                      <a:pt x="894" y="1517"/>
                    </a:lnTo>
                    <a:lnTo>
                      <a:pt x="894" y="1515"/>
                    </a:lnTo>
                    <a:lnTo>
                      <a:pt x="896" y="1513"/>
                    </a:lnTo>
                    <a:lnTo>
                      <a:pt x="894" y="1513"/>
                    </a:lnTo>
                    <a:lnTo>
                      <a:pt x="894" y="1511"/>
                    </a:lnTo>
                    <a:lnTo>
                      <a:pt x="891" y="1511"/>
                    </a:lnTo>
                    <a:lnTo>
                      <a:pt x="891" y="1509"/>
                    </a:lnTo>
                    <a:lnTo>
                      <a:pt x="889" y="1506"/>
                    </a:lnTo>
                    <a:lnTo>
                      <a:pt x="887" y="1506"/>
                    </a:lnTo>
                    <a:lnTo>
                      <a:pt x="887" y="1504"/>
                    </a:lnTo>
                    <a:lnTo>
                      <a:pt x="885" y="1504"/>
                    </a:lnTo>
                    <a:lnTo>
                      <a:pt x="885" y="1502"/>
                    </a:lnTo>
                    <a:lnTo>
                      <a:pt x="883" y="1502"/>
                    </a:lnTo>
                    <a:lnTo>
                      <a:pt x="883" y="1504"/>
                    </a:lnTo>
                    <a:lnTo>
                      <a:pt x="880" y="1502"/>
                    </a:lnTo>
                    <a:lnTo>
                      <a:pt x="883" y="1500"/>
                    </a:lnTo>
                    <a:lnTo>
                      <a:pt x="885" y="1500"/>
                    </a:lnTo>
                    <a:lnTo>
                      <a:pt x="885" y="1498"/>
                    </a:lnTo>
                    <a:lnTo>
                      <a:pt x="883" y="1498"/>
                    </a:lnTo>
                    <a:lnTo>
                      <a:pt x="883" y="1495"/>
                    </a:lnTo>
                    <a:lnTo>
                      <a:pt x="883" y="1493"/>
                    </a:lnTo>
                    <a:lnTo>
                      <a:pt x="883" y="1491"/>
                    </a:lnTo>
                    <a:lnTo>
                      <a:pt x="885" y="1491"/>
                    </a:lnTo>
                    <a:lnTo>
                      <a:pt x="885" y="1489"/>
                    </a:lnTo>
                    <a:lnTo>
                      <a:pt x="883" y="1489"/>
                    </a:lnTo>
                    <a:lnTo>
                      <a:pt x="883" y="1487"/>
                    </a:lnTo>
                    <a:lnTo>
                      <a:pt x="883" y="1484"/>
                    </a:lnTo>
                    <a:lnTo>
                      <a:pt x="880" y="1484"/>
                    </a:lnTo>
                    <a:lnTo>
                      <a:pt x="880" y="1482"/>
                    </a:lnTo>
                    <a:lnTo>
                      <a:pt x="878" y="1482"/>
                    </a:lnTo>
                    <a:lnTo>
                      <a:pt x="876" y="1482"/>
                    </a:lnTo>
                    <a:lnTo>
                      <a:pt x="876" y="1480"/>
                    </a:lnTo>
                    <a:lnTo>
                      <a:pt x="876" y="1478"/>
                    </a:lnTo>
                    <a:lnTo>
                      <a:pt x="878" y="1478"/>
                    </a:lnTo>
                    <a:lnTo>
                      <a:pt x="880" y="1476"/>
                    </a:lnTo>
                    <a:lnTo>
                      <a:pt x="880" y="1473"/>
                    </a:lnTo>
                    <a:lnTo>
                      <a:pt x="880" y="1471"/>
                    </a:lnTo>
                    <a:lnTo>
                      <a:pt x="878" y="1469"/>
                    </a:lnTo>
                    <a:lnTo>
                      <a:pt x="878" y="1467"/>
                    </a:lnTo>
                    <a:lnTo>
                      <a:pt x="878" y="1465"/>
                    </a:lnTo>
                    <a:lnTo>
                      <a:pt x="876" y="1462"/>
                    </a:lnTo>
                    <a:lnTo>
                      <a:pt x="872" y="1465"/>
                    </a:lnTo>
                    <a:lnTo>
                      <a:pt x="869" y="1462"/>
                    </a:lnTo>
                    <a:lnTo>
                      <a:pt x="869" y="1460"/>
                    </a:lnTo>
                    <a:lnTo>
                      <a:pt x="867" y="1458"/>
                    </a:lnTo>
                    <a:lnTo>
                      <a:pt x="867" y="1460"/>
                    </a:lnTo>
                    <a:lnTo>
                      <a:pt x="867" y="1462"/>
                    </a:lnTo>
                    <a:lnTo>
                      <a:pt x="867" y="1465"/>
                    </a:lnTo>
                    <a:lnTo>
                      <a:pt x="865" y="1465"/>
                    </a:lnTo>
                    <a:lnTo>
                      <a:pt x="863" y="1462"/>
                    </a:lnTo>
                    <a:lnTo>
                      <a:pt x="861" y="1462"/>
                    </a:lnTo>
                    <a:lnTo>
                      <a:pt x="858" y="1462"/>
                    </a:lnTo>
                    <a:lnTo>
                      <a:pt x="858" y="1460"/>
                    </a:lnTo>
                    <a:lnTo>
                      <a:pt x="856" y="1460"/>
                    </a:lnTo>
                    <a:lnTo>
                      <a:pt x="856" y="1458"/>
                    </a:lnTo>
                    <a:lnTo>
                      <a:pt x="854" y="1458"/>
                    </a:lnTo>
                    <a:lnTo>
                      <a:pt x="852" y="1460"/>
                    </a:lnTo>
                    <a:lnTo>
                      <a:pt x="852" y="1462"/>
                    </a:lnTo>
                    <a:lnTo>
                      <a:pt x="852" y="1460"/>
                    </a:lnTo>
                    <a:lnTo>
                      <a:pt x="850" y="1460"/>
                    </a:lnTo>
                    <a:lnTo>
                      <a:pt x="850" y="1458"/>
                    </a:lnTo>
                    <a:lnTo>
                      <a:pt x="850" y="1456"/>
                    </a:lnTo>
                    <a:lnTo>
                      <a:pt x="850" y="1454"/>
                    </a:lnTo>
                    <a:lnTo>
                      <a:pt x="847" y="1454"/>
                    </a:lnTo>
                    <a:lnTo>
                      <a:pt x="845" y="1451"/>
                    </a:lnTo>
                    <a:lnTo>
                      <a:pt x="843" y="1449"/>
                    </a:lnTo>
                    <a:lnTo>
                      <a:pt x="843" y="1447"/>
                    </a:lnTo>
                    <a:lnTo>
                      <a:pt x="841" y="1445"/>
                    </a:lnTo>
                    <a:lnTo>
                      <a:pt x="839" y="1445"/>
                    </a:lnTo>
                    <a:lnTo>
                      <a:pt x="836" y="1445"/>
                    </a:lnTo>
                    <a:lnTo>
                      <a:pt x="832" y="1440"/>
                    </a:lnTo>
                    <a:lnTo>
                      <a:pt x="832" y="1438"/>
                    </a:lnTo>
                    <a:lnTo>
                      <a:pt x="830" y="1438"/>
                    </a:lnTo>
                    <a:lnTo>
                      <a:pt x="825" y="1438"/>
                    </a:lnTo>
                    <a:lnTo>
                      <a:pt x="825" y="1436"/>
                    </a:lnTo>
                    <a:lnTo>
                      <a:pt x="823" y="1436"/>
                    </a:lnTo>
                    <a:lnTo>
                      <a:pt x="819" y="1436"/>
                    </a:lnTo>
                    <a:lnTo>
                      <a:pt x="817" y="1438"/>
                    </a:lnTo>
                    <a:lnTo>
                      <a:pt x="814" y="1438"/>
                    </a:lnTo>
                    <a:lnTo>
                      <a:pt x="814" y="1436"/>
                    </a:lnTo>
                    <a:lnTo>
                      <a:pt x="814" y="1434"/>
                    </a:lnTo>
                    <a:lnTo>
                      <a:pt x="814" y="1432"/>
                    </a:lnTo>
                    <a:lnTo>
                      <a:pt x="814" y="1429"/>
                    </a:lnTo>
                    <a:lnTo>
                      <a:pt x="812" y="1429"/>
                    </a:lnTo>
                    <a:lnTo>
                      <a:pt x="812" y="1427"/>
                    </a:lnTo>
                    <a:lnTo>
                      <a:pt x="812" y="1425"/>
                    </a:lnTo>
                    <a:lnTo>
                      <a:pt x="810" y="1425"/>
                    </a:lnTo>
                    <a:lnTo>
                      <a:pt x="810" y="1423"/>
                    </a:lnTo>
                    <a:lnTo>
                      <a:pt x="810" y="1421"/>
                    </a:lnTo>
                    <a:lnTo>
                      <a:pt x="808" y="1418"/>
                    </a:lnTo>
                    <a:lnTo>
                      <a:pt x="806" y="1418"/>
                    </a:lnTo>
                    <a:lnTo>
                      <a:pt x="806" y="1416"/>
                    </a:lnTo>
                    <a:lnTo>
                      <a:pt x="803" y="1416"/>
                    </a:lnTo>
                    <a:lnTo>
                      <a:pt x="801" y="1414"/>
                    </a:lnTo>
                    <a:lnTo>
                      <a:pt x="799" y="1414"/>
                    </a:lnTo>
                    <a:lnTo>
                      <a:pt x="797" y="1414"/>
                    </a:lnTo>
                    <a:lnTo>
                      <a:pt x="795" y="1414"/>
                    </a:lnTo>
                    <a:lnTo>
                      <a:pt x="792" y="1412"/>
                    </a:lnTo>
                    <a:lnTo>
                      <a:pt x="792" y="1410"/>
                    </a:lnTo>
                    <a:lnTo>
                      <a:pt x="790" y="1410"/>
                    </a:lnTo>
                    <a:lnTo>
                      <a:pt x="788" y="1410"/>
                    </a:lnTo>
                    <a:lnTo>
                      <a:pt x="788" y="1407"/>
                    </a:lnTo>
                    <a:lnTo>
                      <a:pt x="788" y="1405"/>
                    </a:lnTo>
                    <a:lnTo>
                      <a:pt x="786" y="1405"/>
                    </a:lnTo>
                    <a:lnTo>
                      <a:pt x="788" y="1403"/>
                    </a:lnTo>
                    <a:lnTo>
                      <a:pt x="790" y="1401"/>
                    </a:lnTo>
                    <a:lnTo>
                      <a:pt x="788" y="1399"/>
                    </a:lnTo>
                    <a:lnTo>
                      <a:pt x="790" y="1399"/>
                    </a:lnTo>
                    <a:lnTo>
                      <a:pt x="790" y="1396"/>
                    </a:lnTo>
                    <a:lnTo>
                      <a:pt x="788" y="1396"/>
                    </a:lnTo>
                    <a:lnTo>
                      <a:pt x="788" y="1394"/>
                    </a:lnTo>
                    <a:lnTo>
                      <a:pt x="788" y="1392"/>
                    </a:lnTo>
                    <a:lnTo>
                      <a:pt x="788" y="1388"/>
                    </a:lnTo>
                    <a:lnTo>
                      <a:pt x="786" y="1388"/>
                    </a:lnTo>
                    <a:lnTo>
                      <a:pt x="786" y="1385"/>
                    </a:lnTo>
                    <a:lnTo>
                      <a:pt x="786" y="1383"/>
                    </a:lnTo>
                    <a:lnTo>
                      <a:pt x="784" y="1383"/>
                    </a:lnTo>
                    <a:lnTo>
                      <a:pt x="784" y="1381"/>
                    </a:lnTo>
                    <a:lnTo>
                      <a:pt x="779" y="1377"/>
                    </a:lnTo>
                    <a:lnTo>
                      <a:pt x="779" y="1374"/>
                    </a:lnTo>
                    <a:lnTo>
                      <a:pt x="777" y="1374"/>
                    </a:lnTo>
                    <a:lnTo>
                      <a:pt x="779" y="1372"/>
                    </a:lnTo>
                    <a:lnTo>
                      <a:pt x="779" y="1370"/>
                    </a:lnTo>
                    <a:lnTo>
                      <a:pt x="779" y="1368"/>
                    </a:lnTo>
                    <a:lnTo>
                      <a:pt x="779" y="1361"/>
                    </a:lnTo>
                    <a:lnTo>
                      <a:pt x="777" y="1361"/>
                    </a:lnTo>
                    <a:lnTo>
                      <a:pt x="777" y="1359"/>
                    </a:lnTo>
                    <a:lnTo>
                      <a:pt x="779" y="1357"/>
                    </a:lnTo>
                    <a:lnTo>
                      <a:pt x="779" y="1355"/>
                    </a:lnTo>
                    <a:lnTo>
                      <a:pt x="777" y="1352"/>
                    </a:lnTo>
                    <a:lnTo>
                      <a:pt x="773" y="1350"/>
                    </a:lnTo>
                    <a:lnTo>
                      <a:pt x="773" y="1348"/>
                    </a:lnTo>
                    <a:lnTo>
                      <a:pt x="770" y="1348"/>
                    </a:lnTo>
                    <a:lnTo>
                      <a:pt x="766" y="1346"/>
                    </a:lnTo>
                    <a:lnTo>
                      <a:pt x="764" y="1344"/>
                    </a:lnTo>
                    <a:lnTo>
                      <a:pt x="762" y="1344"/>
                    </a:lnTo>
                    <a:lnTo>
                      <a:pt x="759" y="1341"/>
                    </a:lnTo>
                    <a:lnTo>
                      <a:pt x="757" y="1341"/>
                    </a:lnTo>
                    <a:lnTo>
                      <a:pt x="757" y="1339"/>
                    </a:lnTo>
                    <a:lnTo>
                      <a:pt x="755" y="1339"/>
                    </a:lnTo>
                    <a:lnTo>
                      <a:pt x="755" y="1337"/>
                    </a:lnTo>
                    <a:lnTo>
                      <a:pt x="753" y="1337"/>
                    </a:lnTo>
                    <a:lnTo>
                      <a:pt x="751" y="1337"/>
                    </a:lnTo>
                    <a:lnTo>
                      <a:pt x="748" y="1335"/>
                    </a:lnTo>
                    <a:lnTo>
                      <a:pt x="746" y="1335"/>
                    </a:lnTo>
                    <a:lnTo>
                      <a:pt x="746" y="1333"/>
                    </a:lnTo>
                    <a:lnTo>
                      <a:pt x="746" y="1330"/>
                    </a:lnTo>
                    <a:lnTo>
                      <a:pt x="744" y="1330"/>
                    </a:lnTo>
                    <a:lnTo>
                      <a:pt x="742" y="1328"/>
                    </a:lnTo>
                    <a:lnTo>
                      <a:pt x="742" y="1326"/>
                    </a:lnTo>
                    <a:lnTo>
                      <a:pt x="740" y="1326"/>
                    </a:lnTo>
                    <a:lnTo>
                      <a:pt x="737" y="1326"/>
                    </a:lnTo>
                    <a:lnTo>
                      <a:pt x="737" y="1324"/>
                    </a:lnTo>
                    <a:lnTo>
                      <a:pt x="735" y="1324"/>
                    </a:lnTo>
                    <a:lnTo>
                      <a:pt x="735" y="1322"/>
                    </a:lnTo>
                    <a:lnTo>
                      <a:pt x="731" y="1319"/>
                    </a:lnTo>
                    <a:lnTo>
                      <a:pt x="729" y="1315"/>
                    </a:lnTo>
                    <a:lnTo>
                      <a:pt x="726" y="1315"/>
                    </a:lnTo>
                    <a:lnTo>
                      <a:pt x="724" y="1313"/>
                    </a:lnTo>
                    <a:lnTo>
                      <a:pt x="722" y="1313"/>
                    </a:lnTo>
                    <a:lnTo>
                      <a:pt x="720" y="1315"/>
                    </a:lnTo>
                    <a:lnTo>
                      <a:pt x="718" y="1315"/>
                    </a:lnTo>
                    <a:lnTo>
                      <a:pt x="715" y="1313"/>
                    </a:lnTo>
                    <a:lnTo>
                      <a:pt x="711" y="1313"/>
                    </a:lnTo>
                    <a:lnTo>
                      <a:pt x="709" y="1313"/>
                    </a:lnTo>
                    <a:lnTo>
                      <a:pt x="707" y="1311"/>
                    </a:lnTo>
                    <a:lnTo>
                      <a:pt x="704" y="1311"/>
                    </a:lnTo>
                    <a:lnTo>
                      <a:pt x="704" y="1308"/>
                    </a:lnTo>
                    <a:lnTo>
                      <a:pt x="700" y="1308"/>
                    </a:lnTo>
                    <a:lnTo>
                      <a:pt x="700" y="1311"/>
                    </a:lnTo>
                    <a:lnTo>
                      <a:pt x="698" y="1311"/>
                    </a:lnTo>
                    <a:lnTo>
                      <a:pt x="696" y="1311"/>
                    </a:lnTo>
                    <a:lnTo>
                      <a:pt x="696" y="1313"/>
                    </a:lnTo>
                    <a:lnTo>
                      <a:pt x="693" y="1313"/>
                    </a:lnTo>
                    <a:lnTo>
                      <a:pt x="693" y="1315"/>
                    </a:lnTo>
                    <a:lnTo>
                      <a:pt x="691" y="1315"/>
                    </a:lnTo>
                    <a:lnTo>
                      <a:pt x="691" y="1317"/>
                    </a:lnTo>
                    <a:lnTo>
                      <a:pt x="689" y="1317"/>
                    </a:lnTo>
                    <a:lnTo>
                      <a:pt x="687" y="1317"/>
                    </a:lnTo>
                    <a:lnTo>
                      <a:pt x="685" y="1317"/>
                    </a:lnTo>
                    <a:lnTo>
                      <a:pt x="682" y="1317"/>
                    </a:lnTo>
                    <a:lnTo>
                      <a:pt x="676" y="1319"/>
                    </a:lnTo>
                    <a:lnTo>
                      <a:pt x="674" y="1319"/>
                    </a:lnTo>
                    <a:lnTo>
                      <a:pt x="671" y="1319"/>
                    </a:lnTo>
                    <a:lnTo>
                      <a:pt x="667" y="1317"/>
                    </a:lnTo>
                    <a:lnTo>
                      <a:pt x="663" y="1317"/>
                    </a:lnTo>
                    <a:lnTo>
                      <a:pt x="658" y="1319"/>
                    </a:lnTo>
                    <a:lnTo>
                      <a:pt x="656" y="1319"/>
                    </a:lnTo>
                    <a:lnTo>
                      <a:pt x="654" y="1319"/>
                    </a:lnTo>
                    <a:lnTo>
                      <a:pt x="652" y="1322"/>
                    </a:lnTo>
                    <a:lnTo>
                      <a:pt x="649" y="1326"/>
                    </a:lnTo>
                    <a:lnTo>
                      <a:pt x="649" y="1328"/>
                    </a:lnTo>
                    <a:lnTo>
                      <a:pt x="647" y="1328"/>
                    </a:lnTo>
                    <a:lnTo>
                      <a:pt x="645" y="1328"/>
                    </a:lnTo>
                    <a:lnTo>
                      <a:pt x="643" y="1330"/>
                    </a:lnTo>
                    <a:lnTo>
                      <a:pt x="641" y="1330"/>
                    </a:lnTo>
                    <a:lnTo>
                      <a:pt x="638" y="1333"/>
                    </a:lnTo>
                    <a:lnTo>
                      <a:pt x="636" y="1335"/>
                    </a:lnTo>
                    <a:lnTo>
                      <a:pt x="636" y="1337"/>
                    </a:lnTo>
                    <a:lnTo>
                      <a:pt x="634" y="1339"/>
                    </a:lnTo>
                    <a:lnTo>
                      <a:pt x="630" y="1344"/>
                    </a:lnTo>
                    <a:lnTo>
                      <a:pt x="627" y="1344"/>
                    </a:lnTo>
                    <a:lnTo>
                      <a:pt x="627" y="1346"/>
                    </a:lnTo>
                    <a:lnTo>
                      <a:pt x="625" y="1348"/>
                    </a:lnTo>
                    <a:lnTo>
                      <a:pt x="623" y="1348"/>
                    </a:lnTo>
                    <a:lnTo>
                      <a:pt x="623" y="1350"/>
                    </a:lnTo>
                    <a:lnTo>
                      <a:pt x="621" y="1350"/>
                    </a:lnTo>
                    <a:lnTo>
                      <a:pt x="616" y="1352"/>
                    </a:lnTo>
                    <a:lnTo>
                      <a:pt x="614" y="1352"/>
                    </a:lnTo>
                    <a:lnTo>
                      <a:pt x="614" y="1355"/>
                    </a:lnTo>
                    <a:lnTo>
                      <a:pt x="612" y="1357"/>
                    </a:lnTo>
                    <a:lnTo>
                      <a:pt x="610" y="1357"/>
                    </a:lnTo>
                    <a:lnTo>
                      <a:pt x="608" y="1357"/>
                    </a:lnTo>
                    <a:lnTo>
                      <a:pt x="608" y="1359"/>
                    </a:lnTo>
                    <a:lnTo>
                      <a:pt x="603" y="1361"/>
                    </a:lnTo>
                    <a:lnTo>
                      <a:pt x="599" y="1363"/>
                    </a:lnTo>
                    <a:lnTo>
                      <a:pt x="594" y="1368"/>
                    </a:lnTo>
                    <a:lnTo>
                      <a:pt x="592" y="1368"/>
                    </a:lnTo>
                    <a:lnTo>
                      <a:pt x="592" y="1370"/>
                    </a:lnTo>
                    <a:lnTo>
                      <a:pt x="592" y="1372"/>
                    </a:lnTo>
                    <a:lnTo>
                      <a:pt x="594" y="1374"/>
                    </a:lnTo>
                    <a:lnTo>
                      <a:pt x="592" y="1381"/>
                    </a:lnTo>
                    <a:lnTo>
                      <a:pt x="592" y="1383"/>
                    </a:lnTo>
                    <a:lnTo>
                      <a:pt x="594" y="1385"/>
                    </a:lnTo>
                    <a:lnTo>
                      <a:pt x="594" y="1388"/>
                    </a:lnTo>
                    <a:lnTo>
                      <a:pt x="592" y="1388"/>
                    </a:lnTo>
                    <a:lnTo>
                      <a:pt x="592" y="1390"/>
                    </a:lnTo>
                    <a:lnTo>
                      <a:pt x="590" y="1392"/>
                    </a:lnTo>
                    <a:lnTo>
                      <a:pt x="588" y="1392"/>
                    </a:lnTo>
                    <a:lnTo>
                      <a:pt x="588" y="1394"/>
                    </a:lnTo>
                    <a:lnTo>
                      <a:pt x="586" y="1394"/>
                    </a:lnTo>
                    <a:lnTo>
                      <a:pt x="583" y="1396"/>
                    </a:lnTo>
                    <a:lnTo>
                      <a:pt x="581" y="1396"/>
                    </a:lnTo>
                    <a:lnTo>
                      <a:pt x="577" y="1396"/>
                    </a:lnTo>
                    <a:lnTo>
                      <a:pt x="577" y="1399"/>
                    </a:lnTo>
                    <a:lnTo>
                      <a:pt x="575" y="1396"/>
                    </a:lnTo>
                    <a:lnTo>
                      <a:pt x="572" y="1396"/>
                    </a:lnTo>
                    <a:lnTo>
                      <a:pt x="572" y="1399"/>
                    </a:lnTo>
                    <a:lnTo>
                      <a:pt x="570" y="1399"/>
                    </a:lnTo>
                    <a:lnTo>
                      <a:pt x="568" y="1401"/>
                    </a:lnTo>
                    <a:lnTo>
                      <a:pt x="566" y="1401"/>
                    </a:lnTo>
                    <a:lnTo>
                      <a:pt x="564" y="1405"/>
                    </a:lnTo>
                    <a:lnTo>
                      <a:pt x="561" y="1407"/>
                    </a:lnTo>
                    <a:lnTo>
                      <a:pt x="561" y="1410"/>
                    </a:lnTo>
                    <a:lnTo>
                      <a:pt x="559" y="1410"/>
                    </a:lnTo>
                    <a:lnTo>
                      <a:pt x="557" y="1412"/>
                    </a:lnTo>
                    <a:lnTo>
                      <a:pt x="557" y="1414"/>
                    </a:lnTo>
                    <a:lnTo>
                      <a:pt x="555" y="1414"/>
                    </a:lnTo>
                    <a:lnTo>
                      <a:pt x="555" y="1412"/>
                    </a:lnTo>
                    <a:lnTo>
                      <a:pt x="553" y="1412"/>
                    </a:lnTo>
                    <a:lnTo>
                      <a:pt x="550" y="1412"/>
                    </a:lnTo>
                    <a:lnTo>
                      <a:pt x="550" y="1410"/>
                    </a:lnTo>
                    <a:lnTo>
                      <a:pt x="550" y="1407"/>
                    </a:lnTo>
                    <a:lnTo>
                      <a:pt x="548" y="1407"/>
                    </a:lnTo>
                    <a:lnTo>
                      <a:pt x="548" y="1405"/>
                    </a:lnTo>
                    <a:lnTo>
                      <a:pt x="546" y="1405"/>
                    </a:lnTo>
                    <a:lnTo>
                      <a:pt x="544" y="1405"/>
                    </a:lnTo>
                    <a:lnTo>
                      <a:pt x="544" y="1403"/>
                    </a:lnTo>
                    <a:lnTo>
                      <a:pt x="544" y="1401"/>
                    </a:lnTo>
                    <a:lnTo>
                      <a:pt x="542" y="1401"/>
                    </a:lnTo>
                    <a:lnTo>
                      <a:pt x="539" y="1401"/>
                    </a:lnTo>
                    <a:lnTo>
                      <a:pt x="539" y="1399"/>
                    </a:lnTo>
                    <a:lnTo>
                      <a:pt x="537" y="1396"/>
                    </a:lnTo>
                    <a:lnTo>
                      <a:pt x="535" y="1396"/>
                    </a:lnTo>
                    <a:lnTo>
                      <a:pt x="533" y="1394"/>
                    </a:lnTo>
                    <a:lnTo>
                      <a:pt x="528" y="1392"/>
                    </a:lnTo>
                    <a:lnTo>
                      <a:pt x="526" y="1392"/>
                    </a:lnTo>
                    <a:lnTo>
                      <a:pt x="524" y="1390"/>
                    </a:lnTo>
                    <a:lnTo>
                      <a:pt x="524" y="1392"/>
                    </a:lnTo>
                    <a:lnTo>
                      <a:pt x="522" y="1392"/>
                    </a:lnTo>
                    <a:lnTo>
                      <a:pt x="520" y="1392"/>
                    </a:lnTo>
                    <a:lnTo>
                      <a:pt x="517" y="1394"/>
                    </a:lnTo>
                    <a:lnTo>
                      <a:pt x="515" y="1396"/>
                    </a:lnTo>
                    <a:lnTo>
                      <a:pt x="513" y="1396"/>
                    </a:lnTo>
                    <a:lnTo>
                      <a:pt x="513" y="1399"/>
                    </a:lnTo>
                    <a:lnTo>
                      <a:pt x="513" y="1401"/>
                    </a:lnTo>
                    <a:lnTo>
                      <a:pt x="511" y="1405"/>
                    </a:lnTo>
                    <a:lnTo>
                      <a:pt x="509" y="1410"/>
                    </a:lnTo>
                    <a:lnTo>
                      <a:pt x="500" y="1418"/>
                    </a:lnTo>
                    <a:lnTo>
                      <a:pt x="498" y="1418"/>
                    </a:lnTo>
                    <a:lnTo>
                      <a:pt x="495" y="1421"/>
                    </a:lnTo>
                    <a:lnTo>
                      <a:pt x="495" y="1423"/>
                    </a:lnTo>
                    <a:lnTo>
                      <a:pt x="493" y="1423"/>
                    </a:lnTo>
                    <a:lnTo>
                      <a:pt x="493" y="1425"/>
                    </a:lnTo>
                    <a:lnTo>
                      <a:pt x="493" y="1427"/>
                    </a:lnTo>
                    <a:lnTo>
                      <a:pt x="493" y="1429"/>
                    </a:lnTo>
                    <a:lnTo>
                      <a:pt x="493" y="1432"/>
                    </a:lnTo>
                    <a:lnTo>
                      <a:pt x="500" y="1445"/>
                    </a:lnTo>
                    <a:lnTo>
                      <a:pt x="500" y="1447"/>
                    </a:lnTo>
                    <a:lnTo>
                      <a:pt x="500" y="1449"/>
                    </a:lnTo>
                    <a:lnTo>
                      <a:pt x="498" y="1454"/>
                    </a:lnTo>
                    <a:lnTo>
                      <a:pt x="495" y="1454"/>
                    </a:lnTo>
                    <a:lnTo>
                      <a:pt x="493" y="1458"/>
                    </a:lnTo>
                    <a:lnTo>
                      <a:pt x="491" y="1458"/>
                    </a:lnTo>
                    <a:lnTo>
                      <a:pt x="489" y="1458"/>
                    </a:lnTo>
                    <a:lnTo>
                      <a:pt x="487" y="1456"/>
                    </a:lnTo>
                    <a:lnTo>
                      <a:pt x="484" y="1456"/>
                    </a:lnTo>
                    <a:lnTo>
                      <a:pt x="482" y="1454"/>
                    </a:lnTo>
                    <a:lnTo>
                      <a:pt x="480" y="1454"/>
                    </a:lnTo>
                    <a:lnTo>
                      <a:pt x="480" y="1451"/>
                    </a:lnTo>
                    <a:lnTo>
                      <a:pt x="478" y="1451"/>
                    </a:lnTo>
                    <a:lnTo>
                      <a:pt x="476" y="1449"/>
                    </a:lnTo>
                    <a:lnTo>
                      <a:pt x="473" y="1447"/>
                    </a:lnTo>
                    <a:lnTo>
                      <a:pt x="469" y="1445"/>
                    </a:lnTo>
                    <a:lnTo>
                      <a:pt x="467" y="1445"/>
                    </a:lnTo>
                    <a:lnTo>
                      <a:pt x="465" y="1445"/>
                    </a:lnTo>
                    <a:lnTo>
                      <a:pt x="458" y="1449"/>
                    </a:lnTo>
                    <a:lnTo>
                      <a:pt x="454" y="1449"/>
                    </a:lnTo>
                    <a:lnTo>
                      <a:pt x="451" y="1449"/>
                    </a:lnTo>
                    <a:lnTo>
                      <a:pt x="449" y="1449"/>
                    </a:lnTo>
                    <a:lnTo>
                      <a:pt x="447" y="1451"/>
                    </a:lnTo>
                    <a:lnTo>
                      <a:pt x="445" y="1451"/>
                    </a:lnTo>
                    <a:lnTo>
                      <a:pt x="443" y="1454"/>
                    </a:lnTo>
                    <a:lnTo>
                      <a:pt x="440" y="1458"/>
                    </a:lnTo>
                    <a:lnTo>
                      <a:pt x="438" y="1458"/>
                    </a:lnTo>
                    <a:lnTo>
                      <a:pt x="436" y="1460"/>
                    </a:lnTo>
                    <a:lnTo>
                      <a:pt x="429" y="1462"/>
                    </a:lnTo>
                    <a:lnTo>
                      <a:pt x="427" y="1462"/>
                    </a:lnTo>
                    <a:lnTo>
                      <a:pt x="427" y="1465"/>
                    </a:lnTo>
                    <a:lnTo>
                      <a:pt x="425" y="1467"/>
                    </a:lnTo>
                    <a:lnTo>
                      <a:pt x="425" y="1469"/>
                    </a:lnTo>
                    <a:lnTo>
                      <a:pt x="423" y="1469"/>
                    </a:lnTo>
                    <a:lnTo>
                      <a:pt x="423" y="1471"/>
                    </a:lnTo>
                    <a:lnTo>
                      <a:pt x="423" y="1473"/>
                    </a:lnTo>
                    <a:lnTo>
                      <a:pt x="423" y="1476"/>
                    </a:lnTo>
                    <a:lnTo>
                      <a:pt x="423" y="1478"/>
                    </a:lnTo>
                    <a:lnTo>
                      <a:pt x="423" y="1480"/>
                    </a:lnTo>
                    <a:lnTo>
                      <a:pt x="418" y="1484"/>
                    </a:lnTo>
                    <a:lnTo>
                      <a:pt x="416" y="1484"/>
                    </a:lnTo>
                    <a:lnTo>
                      <a:pt x="414" y="1487"/>
                    </a:lnTo>
                    <a:lnTo>
                      <a:pt x="412" y="1487"/>
                    </a:lnTo>
                    <a:lnTo>
                      <a:pt x="405" y="1489"/>
                    </a:lnTo>
                    <a:lnTo>
                      <a:pt x="401" y="1489"/>
                    </a:lnTo>
                    <a:lnTo>
                      <a:pt x="396" y="1489"/>
                    </a:lnTo>
                    <a:lnTo>
                      <a:pt x="390" y="1489"/>
                    </a:lnTo>
                    <a:lnTo>
                      <a:pt x="385" y="1491"/>
                    </a:lnTo>
                    <a:lnTo>
                      <a:pt x="383" y="1491"/>
                    </a:lnTo>
                    <a:lnTo>
                      <a:pt x="381" y="1491"/>
                    </a:lnTo>
                    <a:lnTo>
                      <a:pt x="379" y="1493"/>
                    </a:lnTo>
                    <a:lnTo>
                      <a:pt x="379" y="1495"/>
                    </a:lnTo>
                    <a:lnTo>
                      <a:pt x="377" y="1495"/>
                    </a:lnTo>
                    <a:lnTo>
                      <a:pt x="374" y="1498"/>
                    </a:lnTo>
                    <a:lnTo>
                      <a:pt x="370" y="1500"/>
                    </a:lnTo>
                    <a:lnTo>
                      <a:pt x="366" y="1502"/>
                    </a:lnTo>
                    <a:lnTo>
                      <a:pt x="361" y="1504"/>
                    </a:lnTo>
                    <a:lnTo>
                      <a:pt x="359" y="1504"/>
                    </a:lnTo>
                    <a:lnTo>
                      <a:pt x="357" y="1506"/>
                    </a:lnTo>
                    <a:lnTo>
                      <a:pt x="357" y="1504"/>
                    </a:lnTo>
                    <a:lnTo>
                      <a:pt x="355" y="1504"/>
                    </a:lnTo>
                    <a:lnTo>
                      <a:pt x="355" y="1506"/>
                    </a:lnTo>
                    <a:lnTo>
                      <a:pt x="357" y="1506"/>
                    </a:lnTo>
                    <a:lnTo>
                      <a:pt x="357" y="1509"/>
                    </a:lnTo>
                    <a:lnTo>
                      <a:pt x="355" y="1509"/>
                    </a:lnTo>
                    <a:lnTo>
                      <a:pt x="355" y="1511"/>
                    </a:lnTo>
                    <a:lnTo>
                      <a:pt x="355" y="1513"/>
                    </a:lnTo>
                    <a:lnTo>
                      <a:pt x="355" y="1515"/>
                    </a:lnTo>
                    <a:lnTo>
                      <a:pt x="355" y="1517"/>
                    </a:lnTo>
                    <a:lnTo>
                      <a:pt x="352" y="1517"/>
                    </a:lnTo>
                    <a:lnTo>
                      <a:pt x="352" y="1520"/>
                    </a:lnTo>
                    <a:lnTo>
                      <a:pt x="355" y="1520"/>
                    </a:lnTo>
                    <a:lnTo>
                      <a:pt x="355" y="1522"/>
                    </a:lnTo>
                    <a:lnTo>
                      <a:pt x="350" y="1522"/>
                    </a:lnTo>
                    <a:lnTo>
                      <a:pt x="350" y="1524"/>
                    </a:lnTo>
                    <a:lnTo>
                      <a:pt x="348" y="1526"/>
                    </a:lnTo>
                    <a:lnTo>
                      <a:pt x="348" y="1528"/>
                    </a:lnTo>
                    <a:lnTo>
                      <a:pt x="348" y="1526"/>
                    </a:lnTo>
                    <a:lnTo>
                      <a:pt x="350" y="1526"/>
                    </a:lnTo>
                    <a:lnTo>
                      <a:pt x="350" y="1528"/>
                    </a:lnTo>
                    <a:lnTo>
                      <a:pt x="352" y="1526"/>
                    </a:lnTo>
                    <a:lnTo>
                      <a:pt x="355" y="1528"/>
                    </a:lnTo>
                    <a:lnTo>
                      <a:pt x="355" y="1531"/>
                    </a:lnTo>
                    <a:lnTo>
                      <a:pt x="352" y="1528"/>
                    </a:lnTo>
                    <a:lnTo>
                      <a:pt x="350" y="1528"/>
                    </a:lnTo>
                    <a:lnTo>
                      <a:pt x="350" y="1531"/>
                    </a:lnTo>
                    <a:lnTo>
                      <a:pt x="352" y="1531"/>
                    </a:lnTo>
                    <a:lnTo>
                      <a:pt x="350" y="1533"/>
                    </a:lnTo>
                    <a:lnTo>
                      <a:pt x="350" y="1535"/>
                    </a:lnTo>
                    <a:lnTo>
                      <a:pt x="352" y="1535"/>
                    </a:lnTo>
                    <a:lnTo>
                      <a:pt x="352" y="1533"/>
                    </a:lnTo>
                    <a:lnTo>
                      <a:pt x="355" y="1533"/>
                    </a:lnTo>
                    <a:lnTo>
                      <a:pt x="355" y="1535"/>
                    </a:lnTo>
                    <a:lnTo>
                      <a:pt x="352" y="1537"/>
                    </a:lnTo>
                    <a:lnTo>
                      <a:pt x="352" y="1539"/>
                    </a:lnTo>
                    <a:lnTo>
                      <a:pt x="355" y="1542"/>
                    </a:lnTo>
                    <a:lnTo>
                      <a:pt x="355" y="1544"/>
                    </a:lnTo>
                    <a:lnTo>
                      <a:pt x="355" y="1546"/>
                    </a:lnTo>
                    <a:lnTo>
                      <a:pt x="352" y="1546"/>
                    </a:lnTo>
                    <a:lnTo>
                      <a:pt x="352" y="1548"/>
                    </a:lnTo>
                    <a:lnTo>
                      <a:pt x="355" y="1548"/>
                    </a:lnTo>
                    <a:lnTo>
                      <a:pt x="355" y="1553"/>
                    </a:lnTo>
                    <a:lnTo>
                      <a:pt x="355" y="1555"/>
                    </a:lnTo>
                    <a:lnTo>
                      <a:pt x="352" y="1557"/>
                    </a:lnTo>
                    <a:lnTo>
                      <a:pt x="355" y="1557"/>
                    </a:lnTo>
                    <a:lnTo>
                      <a:pt x="355" y="1559"/>
                    </a:lnTo>
                    <a:lnTo>
                      <a:pt x="352" y="1559"/>
                    </a:lnTo>
                    <a:lnTo>
                      <a:pt x="352" y="1561"/>
                    </a:lnTo>
                    <a:lnTo>
                      <a:pt x="355" y="1561"/>
                    </a:lnTo>
                    <a:lnTo>
                      <a:pt x="355" y="1564"/>
                    </a:lnTo>
                    <a:lnTo>
                      <a:pt x="355" y="1566"/>
                    </a:lnTo>
                    <a:lnTo>
                      <a:pt x="355" y="1568"/>
                    </a:lnTo>
                    <a:lnTo>
                      <a:pt x="355" y="1570"/>
                    </a:lnTo>
                    <a:lnTo>
                      <a:pt x="355" y="1572"/>
                    </a:lnTo>
                    <a:lnTo>
                      <a:pt x="355" y="1575"/>
                    </a:lnTo>
                    <a:lnTo>
                      <a:pt x="355" y="1577"/>
                    </a:lnTo>
                    <a:lnTo>
                      <a:pt x="355" y="1579"/>
                    </a:lnTo>
                    <a:lnTo>
                      <a:pt x="355" y="1581"/>
                    </a:lnTo>
                    <a:lnTo>
                      <a:pt x="355" y="1583"/>
                    </a:lnTo>
                    <a:lnTo>
                      <a:pt x="355" y="1586"/>
                    </a:lnTo>
                    <a:lnTo>
                      <a:pt x="355" y="1588"/>
                    </a:lnTo>
                    <a:lnTo>
                      <a:pt x="355" y="1590"/>
                    </a:lnTo>
                    <a:lnTo>
                      <a:pt x="355" y="1592"/>
                    </a:lnTo>
                    <a:lnTo>
                      <a:pt x="357" y="1594"/>
                    </a:lnTo>
                    <a:lnTo>
                      <a:pt x="357" y="1597"/>
                    </a:lnTo>
                    <a:lnTo>
                      <a:pt x="357" y="1599"/>
                    </a:lnTo>
                    <a:lnTo>
                      <a:pt x="357" y="1601"/>
                    </a:lnTo>
                    <a:lnTo>
                      <a:pt x="357" y="1603"/>
                    </a:lnTo>
                    <a:lnTo>
                      <a:pt x="357" y="1605"/>
                    </a:lnTo>
                    <a:lnTo>
                      <a:pt x="357" y="1608"/>
                    </a:lnTo>
                    <a:lnTo>
                      <a:pt x="357" y="1610"/>
                    </a:lnTo>
                    <a:lnTo>
                      <a:pt x="357" y="1612"/>
                    </a:lnTo>
                    <a:lnTo>
                      <a:pt x="357" y="1614"/>
                    </a:lnTo>
                    <a:lnTo>
                      <a:pt x="355" y="1616"/>
                    </a:lnTo>
                    <a:lnTo>
                      <a:pt x="355" y="1619"/>
                    </a:lnTo>
                    <a:lnTo>
                      <a:pt x="352" y="1621"/>
                    </a:lnTo>
                    <a:lnTo>
                      <a:pt x="350" y="1623"/>
                    </a:lnTo>
                    <a:lnTo>
                      <a:pt x="350" y="1625"/>
                    </a:lnTo>
                    <a:lnTo>
                      <a:pt x="348" y="1630"/>
                    </a:lnTo>
                    <a:lnTo>
                      <a:pt x="348" y="1632"/>
                    </a:lnTo>
                    <a:lnTo>
                      <a:pt x="350" y="1634"/>
                    </a:lnTo>
                    <a:lnTo>
                      <a:pt x="350" y="1636"/>
                    </a:lnTo>
                    <a:lnTo>
                      <a:pt x="348" y="1636"/>
                    </a:lnTo>
                    <a:lnTo>
                      <a:pt x="346" y="1636"/>
                    </a:lnTo>
                    <a:lnTo>
                      <a:pt x="346" y="1638"/>
                    </a:lnTo>
                    <a:lnTo>
                      <a:pt x="344" y="1641"/>
                    </a:lnTo>
                    <a:lnTo>
                      <a:pt x="344" y="1643"/>
                    </a:lnTo>
                    <a:lnTo>
                      <a:pt x="346" y="1643"/>
                    </a:lnTo>
                    <a:lnTo>
                      <a:pt x="346" y="1645"/>
                    </a:lnTo>
                    <a:lnTo>
                      <a:pt x="346" y="1647"/>
                    </a:lnTo>
                    <a:lnTo>
                      <a:pt x="346" y="1649"/>
                    </a:lnTo>
                    <a:lnTo>
                      <a:pt x="344" y="1649"/>
                    </a:lnTo>
                    <a:lnTo>
                      <a:pt x="341" y="1649"/>
                    </a:lnTo>
                    <a:lnTo>
                      <a:pt x="341" y="1652"/>
                    </a:lnTo>
                    <a:lnTo>
                      <a:pt x="339" y="1652"/>
                    </a:lnTo>
                    <a:lnTo>
                      <a:pt x="337" y="1652"/>
                    </a:lnTo>
                    <a:lnTo>
                      <a:pt x="335" y="1652"/>
                    </a:lnTo>
                    <a:lnTo>
                      <a:pt x="335" y="1654"/>
                    </a:lnTo>
                    <a:lnTo>
                      <a:pt x="333" y="1654"/>
                    </a:lnTo>
                    <a:lnTo>
                      <a:pt x="328" y="1656"/>
                    </a:lnTo>
                    <a:lnTo>
                      <a:pt x="324" y="1658"/>
                    </a:lnTo>
                    <a:lnTo>
                      <a:pt x="322" y="1658"/>
                    </a:lnTo>
                    <a:lnTo>
                      <a:pt x="319" y="1658"/>
                    </a:lnTo>
                    <a:lnTo>
                      <a:pt x="317" y="1658"/>
                    </a:lnTo>
                    <a:lnTo>
                      <a:pt x="317" y="1656"/>
                    </a:lnTo>
                    <a:lnTo>
                      <a:pt x="315" y="1656"/>
                    </a:lnTo>
                    <a:lnTo>
                      <a:pt x="313" y="1656"/>
                    </a:lnTo>
                    <a:lnTo>
                      <a:pt x="311" y="1656"/>
                    </a:lnTo>
                    <a:lnTo>
                      <a:pt x="308" y="1654"/>
                    </a:lnTo>
                    <a:lnTo>
                      <a:pt x="306" y="1654"/>
                    </a:lnTo>
                    <a:lnTo>
                      <a:pt x="304" y="1654"/>
                    </a:lnTo>
                    <a:lnTo>
                      <a:pt x="302" y="1654"/>
                    </a:lnTo>
                    <a:lnTo>
                      <a:pt x="297" y="1654"/>
                    </a:lnTo>
                    <a:lnTo>
                      <a:pt x="295" y="1654"/>
                    </a:lnTo>
                    <a:lnTo>
                      <a:pt x="297" y="1652"/>
                    </a:lnTo>
                    <a:lnTo>
                      <a:pt x="297" y="1649"/>
                    </a:lnTo>
                    <a:lnTo>
                      <a:pt x="300" y="1645"/>
                    </a:lnTo>
                    <a:lnTo>
                      <a:pt x="300" y="1641"/>
                    </a:lnTo>
                    <a:lnTo>
                      <a:pt x="300" y="1638"/>
                    </a:lnTo>
                    <a:lnTo>
                      <a:pt x="300" y="1636"/>
                    </a:lnTo>
                    <a:lnTo>
                      <a:pt x="302" y="1634"/>
                    </a:lnTo>
                    <a:lnTo>
                      <a:pt x="302" y="1632"/>
                    </a:lnTo>
                    <a:lnTo>
                      <a:pt x="302" y="1630"/>
                    </a:lnTo>
                    <a:lnTo>
                      <a:pt x="302" y="1627"/>
                    </a:lnTo>
                    <a:lnTo>
                      <a:pt x="300" y="1627"/>
                    </a:lnTo>
                    <a:lnTo>
                      <a:pt x="297" y="1625"/>
                    </a:lnTo>
                    <a:lnTo>
                      <a:pt x="297" y="1623"/>
                    </a:lnTo>
                    <a:lnTo>
                      <a:pt x="295" y="1623"/>
                    </a:lnTo>
                    <a:lnTo>
                      <a:pt x="293" y="1621"/>
                    </a:lnTo>
                    <a:lnTo>
                      <a:pt x="291" y="1621"/>
                    </a:lnTo>
                    <a:lnTo>
                      <a:pt x="289" y="1621"/>
                    </a:lnTo>
                    <a:lnTo>
                      <a:pt x="286" y="1621"/>
                    </a:lnTo>
                    <a:lnTo>
                      <a:pt x="284" y="1621"/>
                    </a:lnTo>
                    <a:lnTo>
                      <a:pt x="282" y="1621"/>
                    </a:lnTo>
                    <a:lnTo>
                      <a:pt x="280" y="1621"/>
                    </a:lnTo>
                    <a:lnTo>
                      <a:pt x="278" y="1619"/>
                    </a:lnTo>
                    <a:lnTo>
                      <a:pt x="275" y="1619"/>
                    </a:lnTo>
                    <a:lnTo>
                      <a:pt x="273" y="1619"/>
                    </a:lnTo>
                    <a:lnTo>
                      <a:pt x="271" y="1621"/>
                    </a:lnTo>
                    <a:lnTo>
                      <a:pt x="267" y="1621"/>
                    </a:lnTo>
                    <a:lnTo>
                      <a:pt x="264" y="1621"/>
                    </a:lnTo>
                    <a:lnTo>
                      <a:pt x="262" y="1621"/>
                    </a:lnTo>
                    <a:lnTo>
                      <a:pt x="260" y="1621"/>
                    </a:lnTo>
                    <a:lnTo>
                      <a:pt x="260" y="1619"/>
                    </a:lnTo>
                    <a:lnTo>
                      <a:pt x="258" y="1619"/>
                    </a:lnTo>
                    <a:lnTo>
                      <a:pt x="256" y="1619"/>
                    </a:lnTo>
                    <a:lnTo>
                      <a:pt x="253" y="1616"/>
                    </a:lnTo>
                    <a:lnTo>
                      <a:pt x="251" y="1616"/>
                    </a:lnTo>
                    <a:lnTo>
                      <a:pt x="251" y="1614"/>
                    </a:lnTo>
                    <a:lnTo>
                      <a:pt x="251" y="1612"/>
                    </a:lnTo>
                    <a:lnTo>
                      <a:pt x="251" y="1610"/>
                    </a:lnTo>
                    <a:lnTo>
                      <a:pt x="251" y="1608"/>
                    </a:lnTo>
                    <a:lnTo>
                      <a:pt x="251" y="1605"/>
                    </a:lnTo>
                    <a:lnTo>
                      <a:pt x="249" y="1605"/>
                    </a:lnTo>
                    <a:lnTo>
                      <a:pt x="249" y="1603"/>
                    </a:lnTo>
                    <a:lnTo>
                      <a:pt x="247" y="1603"/>
                    </a:lnTo>
                    <a:lnTo>
                      <a:pt x="247" y="1601"/>
                    </a:lnTo>
                    <a:lnTo>
                      <a:pt x="249" y="1601"/>
                    </a:lnTo>
                    <a:lnTo>
                      <a:pt x="249" y="1599"/>
                    </a:lnTo>
                    <a:lnTo>
                      <a:pt x="251" y="1599"/>
                    </a:lnTo>
                    <a:lnTo>
                      <a:pt x="253" y="1597"/>
                    </a:lnTo>
                    <a:lnTo>
                      <a:pt x="256" y="1597"/>
                    </a:lnTo>
                    <a:lnTo>
                      <a:pt x="260" y="1594"/>
                    </a:lnTo>
                    <a:lnTo>
                      <a:pt x="262" y="1594"/>
                    </a:lnTo>
                    <a:lnTo>
                      <a:pt x="262" y="1592"/>
                    </a:lnTo>
                    <a:lnTo>
                      <a:pt x="264" y="1592"/>
                    </a:lnTo>
                    <a:lnTo>
                      <a:pt x="267" y="1590"/>
                    </a:lnTo>
                    <a:lnTo>
                      <a:pt x="269" y="1588"/>
                    </a:lnTo>
                    <a:lnTo>
                      <a:pt x="271" y="1588"/>
                    </a:lnTo>
                    <a:lnTo>
                      <a:pt x="273" y="1588"/>
                    </a:lnTo>
                    <a:lnTo>
                      <a:pt x="275" y="1590"/>
                    </a:lnTo>
                    <a:lnTo>
                      <a:pt x="278" y="1590"/>
                    </a:lnTo>
                    <a:lnTo>
                      <a:pt x="278" y="1588"/>
                    </a:lnTo>
                    <a:lnTo>
                      <a:pt x="278" y="1586"/>
                    </a:lnTo>
                    <a:lnTo>
                      <a:pt x="275" y="1586"/>
                    </a:lnTo>
                    <a:lnTo>
                      <a:pt x="275" y="1583"/>
                    </a:lnTo>
                    <a:lnTo>
                      <a:pt x="273" y="1583"/>
                    </a:lnTo>
                    <a:lnTo>
                      <a:pt x="273" y="1581"/>
                    </a:lnTo>
                    <a:lnTo>
                      <a:pt x="271" y="1579"/>
                    </a:lnTo>
                    <a:lnTo>
                      <a:pt x="271" y="1577"/>
                    </a:lnTo>
                    <a:lnTo>
                      <a:pt x="269" y="1575"/>
                    </a:lnTo>
                    <a:lnTo>
                      <a:pt x="267" y="1575"/>
                    </a:lnTo>
                    <a:lnTo>
                      <a:pt x="267" y="1572"/>
                    </a:lnTo>
                    <a:lnTo>
                      <a:pt x="267" y="1570"/>
                    </a:lnTo>
                    <a:lnTo>
                      <a:pt x="267" y="1568"/>
                    </a:lnTo>
                    <a:lnTo>
                      <a:pt x="269" y="1568"/>
                    </a:lnTo>
                    <a:lnTo>
                      <a:pt x="269" y="1566"/>
                    </a:lnTo>
                    <a:lnTo>
                      <a:pt x="271" y="1566"/>
                    </a:lnTo>
                    <a:lnTo>
                      <a:pt x="271" y="1564"/>
                    </a:lnTo>
                    <a:lnTo>
                      <a:pt x="273" y="1564"/>
                    </a:lnTo>
                    <a:lnTo>
                      <a:pt x="273" y="1561"/>
                    </a:lnTo>
                    <a:lnTo>
                      <a:pt x="271" y="1561"/>
                    </a:lnTo>
                    <a:lnTo>
                      <a:pt x="269" y="1559"/>
                    </a:lnTo>
                    <a:lnTo>
                      <a:pt x="269" y="1557"/>
                    </a:lnTo>
                    <a:lnTo>
                      <a:pt x="267" y="1557"/>
                    </a:lnTo>
                    <a:lnTo>
                      <a:pt x="267" y="1555"/>
                    </a:lnTo>
                    <a:lnTo>
                      <a:pt x="264" y="1553"/>
                    </a:lnTo>
                    <a:lnTo>
                      <a:pt x="264" y="1550"/>
                    </a:lnTo>
                    <a:lnTo>
                      <a:pt x="264" y="1548"/>
                    </a:lnTo>
                    <a:lnTo>
                      <a:pt x="264" y="1546"/>
                    </a:lnTo>
                    <a:lnTo>
                      <a:pt x="262" y="1546"/>
                    </a:lnTo>
                    <a:lnTo>
                      <a:pt x="260" y="1546"/>
                    </a:lnTo>
                    <a:lnTo>
                      <a:pt x="258" y="1546"/>
                    </a:lnTo>
                    <a:lnTo>
                      <a:pt x="258" y="1544"/>
                    </a:lnTo>
                    <a:lnTo>
                      <a:pt x="256" y="1544"/>
                    </a:lnTo>
                    <a:lnTo>
                      <a:pt x="256" y="1542"/>
                    </a:lnTo>
                    <a:lnTo>
                      <a:pt x="256" y="1535"/>
                    </a:lnTo>
                    <a:lnTo>
                      <a:pt x="267" y="1533"/>
                    </a:lnTo>
                    <a:lnTo>
                      <a:pt x="267" y="1531"/>
                    </a:lnTo>
                    <a:lnTo>
                      <a:pt x="269" y="1531"/>
                    </a:lnTo>
                    <a:lnTo>
                      <a:pt x="271" y="1526"/>
                    </a:lnTo>
                    <a:lnTo>
                      <a:pt x="271" y="1522"/>
                    </a:lnTo>
                    <a:lnTo>
                      <a:pt x="273" y="1522"/>
                    </a:lnTo>
                    <a:lnTo>
                      <a:pt x="273" y="1520"/>
                    </a:lnTo>
                    <a:lnTo>
                      <a:pt x="275" y="1517"/>
                    </a:lnTo>
                    <a:lnTo>
                      <a:pt x="275" y="1515"/>
                    </a:lnTo>
                    <a:lnTo>
                      <a:pt x="278" y="1513"/>
                    </a:lnTo>
                    <a:lnTo>
                      <a:pt x="278" y="1511"/>
                    </a:lnTo>
                    <a:lnTo>
                      <a:pt x="280" y="1511"/>
                    </a:lnTo>
                    <a:lnTo>
                      <a:pt x="280" y="1509"/>
                    </a:lnTo>
                    <a:lnTo>
                      <a:pt x="280" y="1506"/>
                    </a:lnTo>
                    <a:lnTo>
                      <a:pt x="278" y="1506"/>
                    </a:lnTo>
                    <a:lnTo>
                      <a:pt x="278" y="1504"/>
                    </a:lnTo>
                    <a:lnTo>
                      <a:pt x="278" y="1502"/>
                    </a:lnTo>
                    <a:lnTo>
                      <a:pt x="278" y="1500"/>
                    </a:lnTo>
                    <a:lnTo>
                      <a:pt x="278" y="1498"/>
                    </a:lnTo>
                    <a:lnTo>
                      <a:pt x="280" y="1498"/>
                    </a:lnTo>
                    <a:lnTo>
                      <a:pt x="280" y="1495"/>
                    </a:lnTo>
                    <a:lnTo>
                      <a:pt x="280" y="1498"/>
                    </a:lnTo>
                    <a:lnTo>
                      <a:pt x="282" y="1498"/>
                    </a:lnTo>
                    <a:lnTo>
                      <a:pt x="284" y="1498"/>
                    </a:lnTo>
                    <a:lnTo>
                      <a:pt x="284" y="1493"/>
                    </a:lnTo>
                    <a:lnTo>
                      <a:pt x="284" y="1489"/>
                    </a:lnTo>
                    <a:lnTo>
                      <a:pt x="282" y="1489"/>
                    </a:lnTo>
                    <a:lnTo>
                      <a:pt x="282" y="1487"/>
                    </a:lnTo>
                    <a:lnTo>
                      <a:pt x="280" y="1484"/>
                    </a:lnTo>
                    <a:lnTo>
                      <a:pt x="280" y="1482"/>
                    </a:lnTo>
                    <a:lnTo>
                      <a:pt x="280" y="1480"/>
                    </a:lnTo>
                    <a:lnTo>
                      <a:pt x="280" y="1478"/>
                    </a:lnTo>
                    <a:lnTo>
                      <a:pt x="280" y="1476"/>
                    </a:lnTo>
                    <a:lnTo>
                      <a:pt x="282" y="1473"/>
                    </a:lnTo>
                    <a:lnTo>
                      <a:pt x="282" y="1471"/>
                    </a:lnTo>
                    <a:lnTo>
                      <a:pt x="284" y="1471"/>
                    </a:lnTo>
                    <a:lnTo>
                      <a:pt x="284" y="1469"/>
                    </a:lnTo>
                    <a:lnTo>
                      <a:pt x="282" y="1469"/>
                    </a:lnTo>
                    <a:lnTo>
                      <a:pt x="282" y="1467"/>
                    </a:lnTo>
                    <a:lnTo>
                      <a:pt x="280" y="1465"/>
                    </a:lnTo>
                    <a:lnTo>
                      <a:pt x="280" y="1462"/>
                    </a:lnTo>
                    <a:lnTo>
                      <a:pt x="282" y="1462"/>
                    </a:lnTo>
                    <a:lnTo>
                      <a:pt x="282" y="1458"/>
                    </a:lnTo>
                    <a:lnTo>
                      <a:pt x="284" y="1458"/>
                    </a:lnTo>
                    <a:lnTo>
                      <a:pt x="284" y="1456"/>
                    </a:lnTo>
                    <a:lnTo>
                      <a:pt x="284" y="1454"/>
                    </a:lnTo>
                    <a:lnTo>
                      <a:pt x="284" y="1451"/>
                    </a:lnTo>
                    <a:lnTo>
                      <a:pt x="282" y="1451"/>
                    </a:lnTo>
                    <a:lnTo>
                      <a:pt x="280" y="1451"/>
                    </a:lnTo>
                    <a:lnTo>
                      <a:pt x="280" y="1449"/>
                    </a:lnTo>
                    <a:lnTo>
                      <a:pt x="282" y="1449"/>
                    </a:lnTo>
                    <a:lnTo>
                      <a:pt x="282" y="1447"/>
                    </a:lnTo>
                    <a:lnTo>
                      <a:pt x="280" y="1447"/>
                    </a:lnTo>
                    <a:lnTo>
                      <a:pt x="282" y="1447"/>
                    </a:lnTo>
                    <a:lnTo>
                      <a:pt x="282" y="1445"/>
                    </a:lnTo>
                    <a:lnTo>
                      <a:pt x="282" y="1443"/>
                    </a:lnTo>
                    <a:lnTo>
                      <a:pt x="282" y="1440"/>
                    </a:lnTo>
                    <a:lnTo>
                      <a:pt x="280" y="1440"/>
                    </a:lnTo>
                    <a:lnTo>
                      <a:pt x="278" y="1440"/>
                    </a:lnTo>
                    <a:lnTo>
                      <a:pt x="278" y="1438"/>
                    </a:lnTo>
                    <a:lnTo>
                      <a:pt x="275" y="1438"/>
                    </a:lnTo>
                    <a:lnTo>
                      <a:pt x="275" y="1436"/>
                    </a:lnTo>
                    <a:lnTo>
                      <a:pt x="273" y="1436"/>
                    </a:lnTo>
                    <a:lnTo>
                      <a:pt x="273" y="1434"/>
                    </a:lnTo>
                    <a:lnTo>
                      <a:pt x="273" y="1432"/>
                    </a:lnTo>
                    <a:lnTo>
                      <a:pt x="273" y="1429"/>
                    </a:lnTo>
                    <a:lnTo>
                      <a:pt x="275" y="1427"/>
                    </a:lnTo>
                    <a:lnTo>
                      <a:pt x="275" y="1425"/>
                    </a:lnTo>
                    <a:lnTo>
                      <a:pt x="278" y="1423"/>
                    </a:lnTo>
                    <a:lnTo>
                      <a:pt x="278" y="1421"/>
                    </a:lnTo>
                    <a:lnTo>
                      <a:pt x="280" y="1421"/>
                    </a:lnTo>
                    <a:lnTo>
                      <a:pt x="282" y="1418"/>
                    </a:lnTo>
                    <a:lnTo>
                      <a:pt x="282" y="1416"/>
                    </a:lnTo>
                    <a:lnTo>
                      <a:pt x="280" y="1414"/>
                    </a:lnTo>
                    <a:lnTo>
                      <a:pt x="280" y="1412"/>
                    </a:lnTo>
                    <a:lnTo>
                      <a:pt x="278" y="1412"/>
                    </a:lnTo>
                    <a:lnTo>
                      <a:pt x="275" y="1410"/>
                    </a:lnTo>
                    <a:lnTo>
                      <a:pt x="280" y="1403"/>
                    </a:lnTo>
                    <a:lnTo>
                      <a:pt x="280" y="1401"/>
                    </a:lnTo>
                    <a:lnTo>
                      <a:pt x="280" y="1399"/>
                    </a:lnTo>
                    <a:lnTo>
                      <a:pt x="280" y="1396"/>
                    </a:lnTo>
                    <a:lnTo>
                      <a:pt x="278" y="1392"/>
                    </a:lnTo>
                    <a:lnTo>
                      <a:pt x="278" y="1390"/>
                    </a:lnTo>
                    <a:lnTo>
                      <a:pt x="275" y="1388"/>
                    </a:lnTo>
                    <a:lnTo>
                      <a:pt x="275" y="1385"/>
                    </a:lnTo>
                    <a:lnTo>
                      <a:pt x="282" y="1388"/>
                    </a:lnTo>
                    <a:lnTo>
                      <a:pt x="284" y="1388"/>
                    </a:lnTo>
                    <a:lnTo>
                      <a:pt x="289" y="1390"/>
                    </a:lnTo>
                    <a:lnTo>
                      <a:pt x="291" y="1390"/>
                    </a:lnTo>
                    <a:lnTo>
                      <a:pt x="297" y="1388"/>
                    </a:lnTo>
                    <a:lnTo>
                      <a:pt x="300" y="1388"/>
                    </a:lnTo>
                    <a:lnTo>
                      <a:pt x="302" y="1383"/>
                    </a:lnTo>
                    <a:lnTo>
                      <a:pt x="302" y="1381"/>
                    </a:lnTo>
                    <a:lnTo>
                      <a:pt x="302" y="1370"/>
                    </a:lnTo>
                    <a:lnTo>
                      <a:pt x="302" y="1366"/>
                    </a:lnTo>
                    <a:lnTo>
                      <a:pt x="302" y="1363"/>
                    </a:lnTo>
                    <a:lnTo>
                      <a:pt x="308" y="1359"/>
                    </a:lnTo>
                    <a:lnTo>
                      <a:pt x="308" y="1357"/>
                    </a:lnTo>
                    <a:lnTo>
                      <a:pt x="308" y="1355"/>
                    </a:lnTo>
                    <a:lnTo>
                      <a:pt x="311" y="1348"/>
                    </a:lnTo>
                    <a:lnTo>
                      <a:pt x="308" y="1346"/>
                    </a:lnTo>
                    <a:lnTo>
                      <a:pt x="308" y="1344"/>
                    </a:lnTo>
                    <a:lnTo>
                      <a:pt x="311" y="1337"/>
                    </a:lnTo>
                    <a:lnTo>
                      <a:pt x="311" y="1335"/>
                    </a:lnTo>
                    <a:lnTo>
                      <a:pt x="308" y="1335"/>
                    </a:lnTo>
                    <a:lnTo>
                      <a:pt x="308" y="1333"/>
                    </a:lnTo>
                    <a:lnTo>
                      <a:pt x="306" y="1333"/>
                    </a:lnTo>
                    <a:lnTo>
                      <a:pt x="306" y="1330"/>
                    </a:lnTo>
                    <a:lnTo>
                      <a:pt x="306" y="1328"/>
                    </a:lnTo>
                    <a:lnTo>
                      <a:pt x="306" y="1326"/>
                    </a:lnTo>
                    <a:lnTo>
                      <a:pt x="308" y="1326"/>
                    </a:lnTo>
                    <a:lnTo>
                      <a:pt x="308" y="1324"/>
                    </a:lnTo>
                    <a:lnTo>
                      <a:pt x="311" y="1322"/>
                    </a:lnTo>
                    <a:lnTo>
                      <a:pt x="311" y="1319"/>
                    </a:lnTo>
                    <a:lnTo>
                      <a:pt x="308" y="1317"/>
                    </a:lnTo>
                    <a:lnTo>
                      <a:pt x="308" y="1315"/>
                    </a:lnTo>
                    <a:lnTo>
                      <a:pt x="308" y="1313"/>
                    </a:lnTo>
                    <a:lnTo>
                      <a:pt x="308" y="1311"/>
                    </a:lnTo>
                    <a:lnTo>
                      <a:pt x="306" y="1308"/>
                    </a:lnTo>
                    <a:lnTo>
                      <a:pt x="306" y="1306"/>
                    </a:lnTo>
                    <a:lnTo>
                      <a:pt x="306" y="1304"/>
                    </a:lnTo>
                    <a:lnTo>
                      <a:pt x="311" y="1297"/>
                    </a:lnTo>
                    <a:lnTo>
                      <a:pt x="311" y="1295"/>
                    </a:lnTo>
                    <a:lnTo>
                      <a:pt x="313" y="1293"/>
                    </a:lnTo>
                    <a:lnTo>
                      <a:pt x="315" y="1291"/>
                    </a:lnTo>
                    <a:lnTo>
                      <a:pt x="317" y="1291"/>
                    </a:lnTo>
                    <a:lnTo>
                      <a:pt x="319" y="1289"/>
                    </a:lnTo>
                    <a:lnTo>
                      <a:pt x="324" y="1286"/>
                    </a:lnTo>
                    <a:lnTo>
                      <a:pt x="326" y="1286"/>
                    </a:lnTo>
                    <a:lnTo>
                      <a:pt x="328" y="1286"/>
                    </a:lnTo>
                    <a:lnTo>
                      <a:pt x="328" y="1284"/>
                    </a:lnTo>
                    <a:lnTo>
                      <a:pt x="333" y="1282"/>
                    </a:lnTo>
                    <a:lnTo>
                      <a:pt x="333" y="1280"/>
                    </a:lnTo>
                    <a:lnTo>
                      <a:pt x="333" y="1275"/>
                    </a:lnTo>
                    <a:lnTo>
                      <a:pt x="335" y="1273"/>
                    </a:lnTo>
                    <a:lnTo>
                      <a:pt x="335" y="1271"/>
                    </a:lnTo>
                    <a:lnTo>
                      <a:pt x="337" y="1267"/>
                    </a:lnTo>
                    <a:lnTo>
                      <a:pt x="337" y="1264"/>
                    </a:lnTo>
                    <a:lnTo>
                      <a:pt x="339" y="1264"/>
                    </a:lnTo>
                    <a:lnTo>
                      <a:pt x="344" y="1262"/>
                    </a:lnTo>
                    <a:lnTo>
                      <a:pt x="344" y="1260"/>
                    </a:lnTo>
                    <a:lnTo>
                      <a:pt x="346" y="1249"/>
                    </a:lnTo>
                    <a:lnTo>
                      <a:pt x="348" y="1240"/>
                    </a:lnTo>
                    <a:lnTo>
                      <a:pt x="348" y="1238"/>
                    </a:lnTo>
                    <a:lnTo>
                      <a:pt x="348" y="1236"/>
                    </a:lnTo>
                    <a:lnTo>
                      <a:pt x="341" y="1229"/>
                    </a:lnTo>
                    <a:lnTo>
                      <a:pt x="333" y="1218"/>
                    </a:lnTo>
                    <a:lnTo>
                      <a:pt x="333" y="1216"/>
                    </a:lnTo>
                    <a:lnTo>
                      <a:pt x="330" y="1214"/>
                    </a:lnTo>
                    <a:lnTo>
                      <a:pt x="330" y="1212"/>
                    </a:lnTo>
                    <a:lnTo>
                      <a:pt x="330" y="1209"/>
                    </a:lnTo>
                    <a:lnTo>
                      <a:pt x="330" y="1205"/>
                    </a:lnTo>
                    <a:lnTo>
                      <a:pt x="330" y="1203"/>
                    </a:lnTo>
                    <a:lnTo>
                      <a:pt x="330" y="1201"/>
                    </a:lnTo>
                    <a:lnTo>
                      <a:pt x="328" y="1198"/>
                    </a:lnTo>
                    <a:lnTo>
                      <a:pt x="319" y="1194"/>
                    </a:lnTo>
                    <a:lnTo>
                      <a:pt x="315" y="1192"/>
                    </a:lnTo>
                    <a:lnTo>
                      <a:pt x="315" y="1190"/>
                    </a:lnTo>
                    <a:lnTo>
                      <a:pt x="317" y="1181"/>
                    </a:lnTo>
                    <a:lnTo>
                      <a:pt x="317" y="1179"/>
                    </a:lnTo>
                    <a:lnTo>
                      <a:pt x="315" y="1179"/>
                    </a:lnTo>
                    <a:lnTo>
                      <a:pt x="311" y="1183"/>
                    </a:lnTo>
                    <a:lnTo>
                      <a:pt x="308" y="1183"/>
                    </a:lnTo>
                    <a:lnTo>
                      <a:pt x="306" y="1183"/>
                    </a:lnTo>
                    <a:lnTo>
                      <a:pt x="304" y="1183"/>
                    </a:lnTo>
                    <a:lnTo>
                      <a:pt x="302" y="1183"/>
                    </a:lnTo>
                    <a:lnTo>
                      <a:pt x="300" y="1183"/>
                    </a:lnTo>
                    <a:lnTo>
                      <a:pt x="293" y="1179"/>
                    </a:lnTo>
                    <a:lnTo>
                      <a:pt x="291" y="1179"/>
                    </a:lnTo>
                    <a:lnTo>
                      <a:pt x="289" y="1179"/>
                    </a:lnTo>
                    <a:lnTo>
                      <a:pt x="284" y="1179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6"/>
                    </a:lnTo>
                    <a:lnTo>
                      <a:pt x="271" y="1170"/>
                    </a:lnTo>
                    <a:lnTo>
                      <a:pt x="269" y="1170"/>
                    </a:lnTo>
                    <a:lnTo>
                      <a:pt x="267" y="1170"/>
                    </a:lnTo>
                    <a:lnTo>
                      <a:pt x="267" y="1168"/>
                    </a:lnTo>
                    <a:lnTo>
                      <a:pt x="264" y="1165"/>
                    </a:lnTo>
                    <a:lnTo>
                      <a:pt x="264" y="1163"/>
                    </a:lnTo>
                    <a:lnTo>
                      <a:pt x="262" y="1163"/>
                    </a:lnTo>
                    <a:lnTo>
                      <a:pt x="262" y="1161"/>
                    </a:lnTo>
                    <a:lnTo>
                      <a:pt x="260" y="1161"/>
                    </a:lnTo>
                    <a:lnTo>
                      <a:pt x="260" y="1159"/>
                    </a:lnTo>
                    <a:lnTo>
                      <a:pt x="258" y="1159"/>
                    </a:lnTo>
                    <a:lnTo>
                      <a:pt x="258" y="1157"/>
                    </a:lnTo>
                    <a:lnTo>
                      <a:pt x="258" y="1154"/>
                    </a:lnTo>
                    <a:lnTo>
                      <a:pt x="258" y="1152"/>
                    </a:lnTo>
                    <a:lnTo>
                      <a:pt x="256" y="1152"/>
                    </a:lnTo>
                    <a:lnTo>
                      <a:pt x="253" y="1152"/>
                    </a:lnTo>
                    <a:lnTo>
                      <a:pt x="253" y="1150"/>
                    </a:lnTo>
                    <a:lnTo>
                      <a:pt x="251" y="1150"/>
                    </a:lnTo>
                    <a:lnTo>
                      <a:pt x="251" y="1148"/>
                    </a:lnTo>
                    <a:lnTo>
                      <a:pt x="249" y="1148"/>
                    </a:lnTo>
                    <a:lnTo>
                      <a:pt x="249" y="1146"/>
                    </a:lnTo>
                    <a:lnTo>
                      <a:pt x="247" y="1146"/>
                    </a:lnTo>
                    <a:lnTo>
                      <a:pt x="247" y="1143"/>
                    </a:lnTo>
                    <a:lnTo>
                      <a:pt x="245" y="1141"/>
                    </a:lnTo>
                    <a:lnTo>
                      <a:pt x="245" y="1139"/>
                    </a:lnTo>
                    <a:lnTo>
                      <a:pt x="242" y="1139"/>
                    </a:lnTo>
                    <a:lnTo>
                      <a:pt x="240" y="1139"/>
                    </a:lnTo>
                    <a:lnTo>
                      <a:pt x="238" y="1139"/>
                    </a:lnTo>
                    <a:lnTo>
                      <a:pt x="238" y="1137"/>
                    </a:lnTo>
                    <a:lnTo>
                      <a:pt x="236" y="1137"/>
                    </a:lnTo>
                    <a:lnTo>
                      <a:pt x="236" y="1139"/>
                    </a:lnTo>
                    <a:lnTo>
                      <a:pt x="236" y="1141"/>
                    </a:lnTo>
                    <a:lnTo>
                      <a:pt x="234" y="1141"/>
                    </a:lnTo>
                    <a:lnTo>
                      <a:pt x="234" y="1139"/>
                    </a:lnTo>
                    <a:lnTo>
                      <a:pt x="231" y="1139"/>
                    </a:lnTo>
                    <a:lnTo>
                      <a:pt x="229" y="1139"/>
                    </a:lnTo>
                    <a:lnTo>
                      <a:pt x="229" y="1137"/>
                    </a:lnTo>
                    <a:lnTo>
                      <a:pt x="227" y="1137"/>
                    </a:lnTo>
                    <a:lnTo>
                      <a:pt x="227" y="1135"/>
                    </a:lnTo>
                    <a:lnTo>
                      <a:pt x="225" y="1135"/>
                    </a:lnTo>
                    <a:lnTo>
                      <a:pt x="223" y="1135"/>
                    </a:lnTo>
                    <a:lnTo>
                      <a:pt x="223" y="1132"/>
                    </a:lnTo>
                    <a:lnTo>
                      <a:pt x="223" y="1130"/>
                    </a:lnTo>
                    <a:lnTo>
                      <a:pt x="223" y="1128"/>
                    </a:lnTo>
                    <a:lnTo>
                      <a:pt x="220" y="1128"/>
                    </a:lnTo>
                    <a:lnTo>
                      <a:pt x="220" y="1126"/>
                    </a:lnTo>
                    <a:lnTo>
                      <a:pt x="218" y="1126"/>
                    </a:lnTo>
                    <a:lnTo>
                      <a:pt x="218" y="1124"/>
                    </a:lnTo>
                    <a:lnTo>
                      <a:pt x="220" y="1124"/>
                    </a:lnTo>
                    <a:lnTo>
                      <a:pt x="220" y="1121"/>
                    </a:lnTo>
                    <a:lnTo>
                      <a:pt x="220" y="1119"/>
                    </a:lnTo>
                    <a:lnTo>
                      <a:pt x="220" y="1117"/>
                    </a:lnTo>
                    <a:lnTo>
                      <a:pt x="220" y="1115"/>
                    </a:lnTo>
                    <a:lnTo>
                      <a:pt x="220" y="1113"/>
                    </a:lnTo>
                    <a:lnTo>
                      <a:pt x="218" y="1113"/>
                    </a:lnTo>
                    <a:lnTo>
                      <a:pt x="216" y="1110"/>
                    </a:lnTo>
                    <a:lnTo>
                      <a:pt x="214" y="1110"/>
                    </a:lnTo>
                    <a:lnTo>
                      <a:pt x="212" y="1108"/>
                    </a:lnTo>
                    <a:lnTo>
                      <a:pt x="209" y="1106"/>
                    </a:lnTo>
                    <a:lnTo>
                      <a:pt x="207" y="1106"/>
                    </a:lnTo>
                    <a:lnTo>
                      <a:pt x="205" y="1106"/>
                    </a:lnTo>
                    <a:lnTo>
                      <a:pt x="205" y="1104"/>
                    </a:lnTo>
                    <a:lnTo>
                      <a:pt x="203" y="1104"/>
                    </a:lnTo>
                    <a:lnTo>
                      <a:pt x="201" y="1102"/>
                    </a:lnTo>
                    <a:lnTo>
                      <a:pt x="198" y="1102"/>
                    </a:lnTo>
                    <a:lnTo>
                      <a:pt x="196" y="1104"/>
                    </a:lnTo>
                    <a:lnTo>
                      <a:pt x="194" y="1106"/>
                    </a:lnTo>
                    <a:lnTo>
                      <a:pt x="192" y="1106"/>
                    </a:lnTo>
                    <a:lnTo>
                      <a:pt x="190" y="1106"/>
                    </a:lnTo>
                    <a:lnTo>
                      <a:pt x="187" y="1106"/>
                    </a:lnTo>
                    <a:lnTo>
                      <a:pt x="185" y="1106"/>
                    </a:lnTo>
                    <a:lnTo>
                      <a:pt x="183" y="1106"/>
                    </a:lnTo>
                    <a:lnTo>
                      <a:pt x="183" y="1104"/>
                    </a:lnTo>
                    <a:lnTo>
                      <a:pt x="181" y="1104"/>
                    </a:lnTo>
                    <a:lnTo>
                      <a:pt x="179" y="1104"/>
                    </a:lnTo>
                    <a:lnTo>
                      <a:pt x="176" y="1104"/>
                    </a:lnTo>
                    <a:lnTo>
                      <a:pt x="174" y="1102"/>
                    </a:lnTo>
                    <a:lnTo>
                      <a:pt x="172" y="1102"/>
                    </a:lnTo>
                    <a:lnTo>
                      <a:pt x="165" y="1106"/>
                    </a:lnTo>
                    <a:lnTo>
                      <a:pt x="163" y="1106"/>
                    </a:lnTo>
                    <a:lnTo>
                      <a:pt x="159" y="1106"/>
                    </a:lnTo>
                    <a:lnTo>
                      <a:pt x="159" y="1108"/>
                    </a:lnTo>
                    <a:lnTo>
                      <a:pt x="157" y="1108"/>
                    </a:lnTo>
                    <a:lnTo>
                      <a:pt x="154" y="1110"/>
                    </a:lnTo>
                    <a:lnTo>
                      <a:pt x="152" y="1110"/>
                    </a:lnTo>
                    <a:lnTo>
                      <a:pt x="152" y="1108"/>
                    </a:lnTo>
                    <a:lnTo>
                      <a:pt x="152" y="1106"/>
                    </a:lnTo>
                    <a:lnTo>
                      <a:pt x="148" y="1106"/>
                    </a:lnTo>
                    <a:lnTo>
                      <a:pt x="146" y="1106"/>
                    </a:lnTo>
                    <a:lnTo>
                      <a:pt x="143" y="1104"/>
                    </a:lnTo>
                    <a:lnTo>
                      <a:pt x="143" y="1102"/>
                    </a:lnTo>
                    <a:lnTo>
                      <a:pt x="141" y="1102"/>
                    </a:lnTo>
                    <a:lnTo>
                      <a:pt x="139" y="1102"/>
                    </a:lnTo>
                    <a:lnTo>
                      <a:pt x="137" y="1104"/>
                    </a:lnTo>
                    <a:lnTo>
                      <a:pt x="135" y="1106"/>
                    </a:lnTo>
                    <a:lnTo>
                      <a:pt x="135" y="1108"/>
                    </a:lnTo>
                    <a:lnTo>
                      <a:pt x="132" y="1108"/>
                    </a:lnTo>
                    <a:lnTo>
                      <a:pt x="130" y="1108"/>
                    </a:lnTo>
                    <a:lnTo>
                      <a:pt x="128" y="1108"/>
                    </a:lnTo>
                    <a:lnTo>
                      <a:pt x="126" y="1108"/>
                    </a:lnTo>
                    <a:lnTo>
                      <a:pt x="124" y="1108"/>
                    </a:lnTo>
                    <a:lnTo>
                      <a:pt x="121" y="1108"/>
                    </a:lnTo>
                    <a:lnTo>
                      <a:pt x="119" y="1108"/>
                    </a:lnTo>
                    <a:lnTo>
                      <a:pt x="117" y="1106"/>
                    </a:lnTo>
                    <a:lnTo>
                      <a:pt x="113" y="1106"/>
                    </a:lnTo>
                    <a:lnTo>
                      <a:pt x="110" y="1106"/>
                    </a:lnTo>
                    <a:lnTo>
                      <a:pt x="108" y="1104"/>
                    </a:lnTo>
                    <a:lnTo>
                      <a:pt x="106" y="1102"/>
                    </a:lnTo>
                    <a:lnTo>
                      <a:pt x="104" y="1102"/>
                    </a:lnTo>
                    <a:lnTo>
                      <a:pt x="102" y="1102"/>
                    </a:lnTo>
                    <a:lnTo>
                      <a:pt x="102" y="1099"/>
                    </a:lnTo>
                    <a:lnTo>
                      <a:pt x="102" y="1097"/>
                    </a:lnTo>
                    <a:lnTo>
                      <a:pt x="104" y="1093"/>
                    </a:lnTo>
                    <a:lnTo>
                      <a:pt x="104" y="1091"/>
                    </a:lnTo>
                    <a:lnTo>
                      <a:pt x="104" y="1088"/>
                    </a:lnTo>
                    <a:lnTo>
                      <a:pt x="104" y="1086"/>
                    </a:lnTo>
                    <a:lnTo>
                      <a:pt x="106" y="1084"/>
                    </a:lnTo>
                    <a:lnTo>
                      <a:pt x="106" y="1080"/>
                    </a:lnTo>
                    <a:lnTo>
                      <a:pt x="106" y="1077"/>
                    </a:lnTo>
                    <a:lnTo>
                      <a:pt x="106" y="1075"/>
                    </a:lnTo>
                    <a:lnTo>
                      <a:pt x="106" y="1073"/>
                    </a:lnTo>
                    <a:lnTo>
                      <a:pt x="104" y="1071"/>
                    </a:lnTo>
                    <a:lnTo>
                      <a:pt x="104" y="1069"/>
                    </a:lnTo>
                    <a:lnTo>
                      <a:pt x="104" y="1066"/>
                    </a:lnTo>
                    <a:lnTo>
                      <a:pt x="104" y="1064"/>
                    </a:lnTo>
                    <a:lnTo>
                      <a:pt x="106" y="1062"/>
                    </a:lnTo>
                    <a:lnTo>
                      <a:pt x="104" y="1062"/>
                    </a:lnTo>
                    <a:lnTo>
                      <a:pt x="104" y="1060"/>
                    </a:lnTo>
                    <a:lnTo>
                      <a:pt x="102" y="1060"/>
                    </a:lnTo>
                    <a:lnTo>
                      <a:pt x="102" y="1058"/>
                    </a:lnTo>
                    <a:lnTo>
                      <a:pt x="99" y="1058"/>
                    </a:lnTo>
                    <a:lnTo>
                      <a:pt x="102" y="1055"/>
                    </a:lnTo>
                    <a:lnTo>
                      <a:pt x="102" y="1053"/>
                    </a:lnTo>
                    <a:lnTo>
                      <a:pt x="102" y="1051"/>
                    </a:lnTo>
                    <a:lnTo>
                      <a:pt x="102" y="1049"/>
                    </a:lnTo>
                    <a:lnTo>
                      <a:pt x="102" y="1047"/>
                    </a:lnTo>
                    <a:lnTo>
                      <a:pt x="104" y="1047"/>
                    </a:lnTo>
                    <a:lnTo>
                      <a:pt x="106" y="1047"/>
                    </a:lnTo>
                    <a:lnTo>
                      <a:pt x="106" y="1044"/>
                    </a:lnTo>
                    <a:lnTo>
                      <a:pt x="106" y="1042"/>
                    </a:lnTo>
                    <a:lnTo>
                      <a:pt x="106" y="1040"/>
                    </a:lnTo>
                    <a:lnTo>
                      <a:pt x="106" y="1038"/>
                    </a:lnTo>
                    <a:lnTo>
                      <a:pt x="104" y="1038"/>
                    </a:lnTo>
                    <a:lnTo>
                      <a:pt x="106" y="1038"/>
                    </a:lnTo>
                    <a:lnTo>
                      <a:pt x="106" y="1033"/>
                    </a:lnTo>
                    <a:lnTo>
                      <a:pt x="106" y="1029"/>
                    </a:lnTo>
                    <a:lnTo>
                      <a:pt x="106" y="1027"/>
                    </a:lnTo>
                    <a:lnTo>
                      <a:pt x="108" y="1027"/>
                    </a:lnTo>
                    <a:lnTo>
                      <a:pt x="110" y="1027"/>
                    </a:lnTo>
                    <a:lnTo>
                      <a:pt x="110" y="1025"/>
                    </a:lnTo>
                    <a:lnTo>
                      <a:pt x="113" y="1025"/>
                    </a:lnTo>
                    <a:lnTo>
                      <a:pt x="115" y="1027"/>
                    </a:lnTo>
                    <a:lnTo>
                      <a:pt x="115" y="1025"/>
                    </a:lnTo>
                    <a:lnTo>
                      <a:pt x="113" y="1022"/>
                    </a:lnTo>
                    <a:lnTo>
                      <a:pt x="113" y="1020"/>
                    </a:lnTo>
                    <a:lnTo>
                      <a:pt x="110" y="1020"/>
                    </a:lnTo>
                    <a:lnTo>
                      <a:pt x="110" y="1018"/>
                    </a:lnTo>
                    <a:lnTo>
                      <a:pt x="113" y="1016"/>
                    </a:lnTo>
                    <a:lnTo>
                      <a:pt x="113" y="1014"/>
                    </a:lnTo>
                    <a:lnTo>
                      <a:pt x="113" y="1011"/>
                    </a:lnTo>
                    <a:lnTo>
                      <a:pt x="110" y="1009"/>
                    </a:lnTo>
                    <a:lnTo>
                      <a:pt x="110" y="1007"/>
                    </a:lnTo>
                    <a:lnTo>
                      <a:pt x="113" y="1007"/>
                    </a:lnTo>
                    <a:lnTo>
                      <a:pt x="113" y="1005"/>
                    </a:lnTo>
                    <a:lnTo>
                      <a:pt x="113" y="1003"/>
                    </a:lnTo>
                    <a:lnTo>
                      <a:pt x="113" y="1000"/>
                    </a:lnTo>
                    <a:lnTo>
                      <a:pt x="110" y="1000"/>
                    </a:lnTo>
                    <a:lnTo>
                      <a:pt x="110" y="998"/>
                    </a:lnTo>
                    <a:lnTo>
                      <a:pt x="113" y="996"/>
                    </a:lnTo>
                    <a:lnTo>
                      <a:pt x="113" y="994"/>
                    </a:lnTo>
                    <a:lnTo>
                      <a:pt x="110" y="994"/>
                    </a:lnTo>
                    <a:lnTo>
                      <a:pt x="110" y="992"/>
                    </a:lnTo>
                    <a:lnTo>
                      <a:pt x="110" y="989"/>
                    </a:lnTo>
                    <a:lnTo>
                      <a:pt x="110" y="987"/>
                    </a:lnTo>
                    <a:lnTo>
                      <a:pt x="108" y="987"/>
                    </a:lnTo>
                    <a:lnTo>
                      <a:pt x="106" y="987"/>
                    </a:lnTo>
                    <a:lnTo>
                      <a:pt x="104" y="987"/>
                    </a:lnTo>
                    <a:lnTo>
                      <a:pt x="104" y="985"/>
                    </a:lnTo>
                    <a:lnTo>
                      <a:pt x="104" y="983"/>
                    </a:lnTo>
                    <a:lnTo>
                      <a:pt x="104" y="981"/>
                    </a:lnTo>
                    <a:lnTo>
                      <a:pt x="104" y="978"/>
                    </a:lnTo>
                    <a:lnTo>
                      <a:pt x="104" y="976"/>
                    </a:lnTo>
                    <a:lnTo>
                      <a:pt x="106" y="974"/>
                    </a:lnTo>
                    <a:lnTo>
                      <a:pt x="106" y="972"/>
                    </a:lnTo>
                    <a:lnTo>
                      <a:pt x="106" y="970"/>
                    </a:lnTo>
                    <a:lnTo>
                      <a:pt x="104" y="970"/>
                    </a:lnTo>
                    <a:lnTo>
                      <a:pt x="106" y="967"/>
                    </a:lnTo>
                    <a:lnTo>
                      <a:pt x="106" y="965"/>
                    </a:lnTo>
                    <a:lnTo>
                      <a:pt x="104" y="965"/>
                    </a:lnTo>
                    <a:lnTo>
                      <a:pt x="97" y="963"/>
                    </a:lnTo>
                    <a:lnTo>
                      <a:pt x="95" y="961"/>
                    </a:lnTo>
                    <a:lnTo>
                      <a:pt x="93" y="959"/>
                    </a:lnTo>
                    <a:lnTo>
                      <a:pt x="91" y="959"/>
                    </a:lnTo>
                    <a:lnTo>
                      <a:pt x="91" y="956"/>
                    </a:lnTo>
                    <a:lnTo>
                      <a:pt x="88" y="956"/>
                    </a:lnTo>
                    <a:lnTo>
                      <a:pt x="91" y="956"/>
                    </a:lnTo>
                    <a:lnTo>
                      <a:pt x="91" y="954"/>
                    </a:lnTo>
                    <a:lnTo>
                      <a:pt x="93" y="954"/>
                    </a:lnTo>
                    <a:lnTo>
                      <a:pt x="91" y="954"/>
                    </a:lnTo>
                    <a:lnTo>
                      <a:pt x="88" y="954"/>
                    </a:lnTo>
                    <a:lnTo>
                      <a:pt x="86" y="956"/>
                    </a:lnTo>
                    <a:lnTo>
                      <a:pt x="84" y="954"/>
                    </a:lnTo>
                    <a:lnTo>
                      <a:pt x="82" y="954"/>
                    </a:lnTo>
                    <a:lnTo>
                      <a:pt x="80" y="952"/>
                    </a:lnTo>
                    <a:lnTo>
                      <a:pt x="77" y="950"/>
                    </a:lnTo>
                    <a:lnTo>
                      <a:pt x="77" y="945"/>
                    </a:lnTo>
                    <a:lnTo>
                      <a:pt x="75" y="945"/>
                    </a:lnTo>
                    <a:lnTo>
                      <a:pt x="75" y="948"/>
                    </a:lnTo>
                    <a:lnTo>
                      <a:pt x="75" y="950"/>
                    </a:lnTo>
                    <a:lnTo>
                      <a:pt x="73" y="952"/>
                    </a:lnTo>
                    <a:lnTo>
                      <a:pt x="71" y="952"/>
                    </a:lnTo>
                    <a:lnTo>
                      <a:pt x="69" y="952"/>
                    </a:lnTo>
                    <a:lnTo>
                      <a:pt x="66" y="952"/>
                    </a:lnTo>
                    <a:lnTo>
                      <a:pt x="66" y="954"/>
                    </a:lnTo>
                    <a:lnTo>
                      <a:pt x="66" y="956"/>
                    </a:lnTo>
                    <a:lnTo>
                      <a:pt x="64" y="959"/>
                    </a:lnTo>
                    <a:lnTo>
                      <a:pt x="62" y="959"/>
                    </a:lnTo>
                    <a:lnTo>
                      <a:pt x="62" y="961"/>
                    </a:lnTo>
                    <a:lnTo>
                      <a:pt x="60" y="963"/>
                    </a:lnTo>
                    <a:lnTo>
                      <a:pt x="58" y="963"/>
                    </a:lnTo>
                    <a:lnTo>
                      <a:pt x="55" y="963"/>
                    </a:lnTo>
                    <a:lnTo>
                      <a:pt x="53" y="965"/>
                    </a:lnTo>
                    <a:lnTo>
                      <a:pt x="53" y="967"/>
                    </a:lnTo>
                    <a:lnTo>
                      <a:pt x="51" y="967"/>
                    </a:lnTo>
                    <a:lnTo>
                      <a:pt x="51" y="965"/>
                    </a:lnTo>
                    <a:lnTo>
                      <a:pt x="47" y="963"/>
                    </a:lnTo>
                    <a:lnTo>
                      <a:pt x="44" y="963"/>
                    </a:lnTo>
                    <a:lnTo>
                      <a:pt x="42" y="963"/>
                    </a:lnTo>
                    <a:lnTo>
                      <a:pt x="40" y="963"/>
                    </a:lnTo>
                    <a:lnTo>
                      <a:pt x="38" y="961"/>
                    </a:lnTo>
                    <a:lnTo>
                      <a:pt x="36" y="961"/>
                    </a:lnTo>
                    <a:lnTo>
                      <a:pt x="36" y="963"/>
                    </a:lnTo>
                    <a:lnTo>
                      <a:pt x="33" y="963"/>
                    </a:lnTo>
                    <a:lnTo>
                      <a:pt x="33" y="965"/>
                    </a:lnTo>
                    <a:lnTo>
                      <a:pt x="31" y="965"/>
                    </a:lnTo>
                    <a:lnTo>
                      <a:pt x="29" y="965"/>
                    </a:lnTo>
                    <a:lnTo>
                      <a:pt x="29" y="963"/>
                    </a:lnTo>
                    <a:lnTo>
                      <a:pt x="27" y="963"/>
                    </a:lnTo>
                    <a:lnTo>
                      <a:pt x="29" y="961"/>
                    </a:lnTo>
                    <a:lnTo>
                      <a:pt x="29" y="959"/>
                    </a:lnTo>
                    <a:lnTo>
                      <a:pt x="27" y="959"/>
                    </a:lnTo>
                    <a:lnTo>
                      <a:pt x="25" y="959"/>
                    </a:lnTo>
                    <a:lnTo>
                      <a:pt x="22" y="959"/>
                    </a:lnTo>
                    <a:lnTo>
                      <a:pt x="22" y="956"/>
                    </a:lnTo>
                    <a:lnTo>
                      <a:pt x="20" y="956"/>
                    </a:lnTo>
                    <a:lnTo>
                      <a:pt x="18" y="954"/>
                    </a:lnTo>
                    <a:lnTo>
                      <a:pt x="18" y="952"/>
                    </a:lnTo>
                    <a:lnTo>
                      <a:pt x="11" y="950"/>
                    </a:lnTo>
                    <a:lnTo>
                      <a:pt x="9" y="950"/>
                    </a:lnTo>
                    <a:lnTo>
                      <a:pt x="9" y="948"/>
                    </a:lnTo>
                    <a:lnTo>
                      <a:pt x="9" y="945"/>
                    </a:lnTo>
                    <a:lnTo>
                      <a:pt x="7" y="945"/>
                    </a:lnTo>
                    <a:lnTo>
                      <a:pt x="5" y="945"/>
                    </a:lnTo>
                    <a:lnTo>
                      <a:pt x="3" y="943"/>
                    </a:lnTo>
                    <a:lnTo>
                      <a:pt x="3" y="939"/>
                    </a:lnTo>
                    <a:lnTo>
                      <a:pt x="3" y="937"/>
                    </a:lnTo>
                    <a:lnTo>
                      <a:pt x="0" y="934"/>
                    </a:lnTo>
                    <a:lnTo>
                      <a:pt x="0" y="932"/>
                    </a:lnTo>
                    <a:lnTo>
                      <a:pt x="0" y="930"/>
                    </a:lnTo>
                    <a:lnTo>
                      <a:pt x="0" y="928"/>
                    </a:lnTo>
                    <a:lnTo>
                      <a:pt x="3" y="926"/>
                    </a:lnTo>
                    <a:lnTo>
                      <a:pt x="3" y="923"/>
                    </a:lnTo>
                    <a:lnTo>
                      <a:pt x="5" y="921"/>
                    </a:lnTo>
                    <a:lnTo>
                      <a:pt x="7" y="921"/>
                    </a:lnTo>
                    <a:lnTo>
                      <a:pt x="9" y="919"/>
                    </a:lnTo>
                    <a:lnTo>
                      <a:pt x="11" y="917"/>
                    </a:lnTo>
                    <a:lnTo>
                      <a:pt x="14" y="917"/>
                    </a:lnTo>
                    <a:lnTo>
                      <a:pt x="14" y="915"/>
                    </a:lnTo>
                    <a:lnTo>
                      <a:pt x="14" y="912"/>
                    </a:lnTo>
                    <a:lnTo>
                      <a:pt x="14" y="910"/>
                    </a:lnTo>
                    <a:lnTo>
                      <a:pt x="14" y="908"/>
                    </a:lnTo>
                    <a:lnTo>
                      <a:pt x="16" y="904"/>
                    </a:lnTo>
                    <a:lnTo>
                      <a:pt x="16" y="901"/>
                    </a:lnTo>
                    <a:lnTo>
                      <a:pt x="18" y="899"/>
                    </a:lnTo>
                    <a:lnTo>
                      <a:pt x="20" y="899"/>
                    </a:lnTo>
                    <a:lnTo>
                      <a:pt x="20" y="897"/>
                    </a:lnTo>
                    <a:lnTo>
                      <a:pt x="22" y="897"/>
                    </a:lnTo>
                    <a:lnTo>
                      <a:pt x="25" y="897"/>
                    </a:lnTo>
                    <a:lnTo>
                      <a:pt x="27" y="897"/>
                    </a:lnTo>
                    <a:lnTo>
                      <a:pt x="27" y="895"/>
                    </a:lnTo>
                    <a:lnTo>
                      <a:pt x="29" y="895"/>
                    </a:lnTo>
                    <a:lnTo>
                      <a:pt x="29" y="893"/>
                    </a:lnTo>
                    <a:lnTo>
                      <a:pt x="31" y="893"/>
                    </a:lnTo>
                    <a:lnTo>
                      <a:pt x="33" y="888"/>
                    </a:lnTo>
                    <a:lnTo>
                      <a:pt x="36" y="886"/>
                    </a:lnTo>
                    <a:lnTo>
                      <a:pt x="36" y="884"/>
                    </a:lnTo>
                    <a:lnTo>
                      <a:pt x="38" y="879"/>
                    </a:lnTo>
                    <a:lnTo>
                      <a:pt x="38" y="877"/>
                    </a:lnTo>
                    <a:lnTo>
                      <a:pt x="38" y="875"/>
                    </a:lnTo>
                    <a:lnTo>
                      <a:pt x="38" y="873"/>
                    </a:lnTo>
                    <a:lnTo>
                      <a:pt x="38" y="871"/>
                    </a:lnTo>
                    <a:lnTo>
                      <a:pt x="38" y="868"/>
                    </a:lnTo>
                    <a:lnTo>
                      <a:pt x="36" y="864"/>
                    </a:lnTo>
                    <a:lnTo>
                      <a:pt x="36" y="862"/>
                    </a:lnTo>
                    <a:lnTo>
                      <a:pt x="36" y="860"/>
                    </a:lnTo>
                    <a:lnTo>
                      <a:pt x="36" y="851"/>
                    </a:lnTo>
                    <a:lnTo>
                      <a:pt x="36" y="849"/>
                    </a:lnTo>
                    <a:lnTo>
                      <a:pt x="36" y="846"/>
                    </a:lnTo>
                    <a:lnTo>
                      <a:pt x="36" y="844"/>
                    </a:lnTo>
                    <a:lnTo>
                      <a:pt x="36" y="842"/>
                    </a:lnTo>
                    <a:lnTo>
                      <a:pt x="40" y="827"/>
                    </a:lnTo>
                    <a:lnTo>
                      <a:pt x="42" y="822"/>
                    </a:lnTo>
                    <a:lnTo>
                      <a:pt x="42" y="820"/>
                    </a:lnTo>
                    <a:lnTo>
                      <a:pt x="44" y="818"/>
                    </a:lnTo>
                    <a:lnTo>
                      <a:pt x="44" y="816"/>
                    </a:lnTo>
                    <a:lnTo>
                      <a:pt x="49" y="811"/>
                    </a:lnTo>
                    <a:lnTo>
                      <a:pt x="51" y="807"/>
                    </a:lnTo>
                    <a:lnTo>
                      <a:pt x="51" y="805"/>
                    </a:lnTo>
                    <a:lnTo>
                      <a:pt x="53" y="805"/>
                    </a:lnTo>
                    <a:lnTo>
                      <a:pt x="55" y="805"/>
                    </a:lnTo>
                    <a:lnTo>
                      <a:pt x="55" y="802"/>
                    </a:lnTo>
                    <a:lnTo>
                      <a:pt x="62" y="802"/>
                    </a:lnTo>
                    <a:lnTo>
                      <a:pt x="71" y="798"/>
                    </a:lnTo>
                    <a:lnTo>
                      <a:pt x="73" y="798"/>
                    </a:lnTo>
                    <a:lnTo>
                      <a:pt x="75" y="796"/>
                    </a:lnTo>
                    <a:lnTo>
                      <a:pt x="84" y="789"/>
                    </a:lnTo>
                    <a:lnTo>
                      <a:pt x="86" y="789"/>
                    </a:lnTo>
                    <a:lnTo>
                      <a:pt x="86" y="787"/>
                    </a:lnTo>
                    <a:lnTo>
                      <a:pt x="88" y="787"/>
                    </a:lnTo>
                    <a:lnTo>
                      <a:pt x="91" y="787"/>
                    </a:lnTo>
                    <a:lnTo>
                      <a:pt x="91" y="789"/>
                    </a:lnTo>
                    <a:lnTo>
                      <a:pt x="93" y="789"/>
                    </a:lnTo>
                    <a:lnTo>
                      <a:pt x="95" y="794"/>
                    </a:lnTo>
                    <a:lnTo>
                      <a:pt x="93" y="794"/>
                    </a:lnTo>
                    <a:lnTo>
                      <a:pt x="95" y="794"/>
                    </a:lnTo>
                    <a:lnTo>
                      <a:pt x="97" y="794"/>
                    </a:lnTo>
                    <a:lnTo>
                      <a:pt x="97" y="796"/>
                    </a:lnTo>
                    <a:lnTo>
                      <a:pt x="95" y="796"/>
                    </a:lnTo>
                    <a:lnTo>
                      <a:pt x="97" y="796"/>
                    </a:lnTo>
                    <a:lnTo>
                      <a:pt x="97" y="798"/>
                    </a:lnTo>
                    <a:lnTo>
                      <a:pt x="99" y="798"/>
                    </a:lnTo>
                    <a:lnTo>
                      <a:pt x="102" y="798"/>
                    </a:lnTo>
                    <a:lnTo>
                      <a:pt x="104" y="798"/>
                    </a:lnTo>
                    <a:lnTo>
                      <a:pt x="106" y="798"/>
                    </a:lnTo>
                    <a:lnTo>
                      <a:pt x="108" y="800"/>
                    </a:lnTo>
                    <a:lnTo>
                      <a:pt x="108" y="802"/>
                    </a:lnTo>
                    <a:lnTo>
                      <a:pt x="106" y="802"/>
                    </a:lnTo>
                    <a:lnTo>
                      <a:pt x="106" y="805"/>
                    </a:lnTo>
                    <a:lnTo>
                      <a:pt x="104" y="807"/>
                    </a:lnTo>
                    <a:lnTo>
                      <a:pt x="104" y="809"/>
                    </a:lnTo>
                    <a:lnTo>
                      <a:pt x="104" y="807"/>
                    </a:lnTo>
                    <a:lnTo>
                      <a:pt x="106" y="807"/>
                    </a:lnTo>
                    <a:lnTo>
                      <a:pt x="106" y="809"/>
                    </a:lnTo>
                    <a:lnTo>
                      <a:pt x="108" y="809"/>
                    </a:lnTo>
                    <a:lnTo>
                      <a:pt x="110" y="809"/>
                    </a:lnTo>
                    <a:lnTo>
                      <a:pt x="113" y="811"/>
                    </a:lnTo>
                    <a:lnTo>
                      <a:pt x="115" y="811"/>
                    </a:lnTo>
                    <a:lnTo>
                      <a:pt x="115" y="813"/>
                    </a:lnTo>
                    <a:lnTo>
                      <a:pt x="117" y="813"/>
                    </a:lnTo>
                    <a:lnTo>
                      <a:pt x="119" y="813"/>
                    </a:lnTo>
                    <a:lnTo>
                      <a:pt x="119" y="816"/>
                    </a:lnTo>
                    <a:lnTo>
                      <a:pt x="121" y="816"/>
                    </a:lnTo>
                    <a:lnTo>
                      <a:pt x="121" y="813"/>
                    </a:lnTo>
                    <a:lnTo>
                      <a:pt x="124" y="813"/>
                    </a:lnTo>
                    <a:lnTo>
                      <a:pt x="126" y="813"/>
                    </a:lnTo>
                    <a:lnTo>
                      <a:pt x="126" y="816"/>
                    </a:lnTo>
                    <a:lnTo>
                      <a:pt x="128" y="816"/>
                    </a:lnTo>
                    <a:lnTo>
                      <a:pt x="130" y="816"/>
                    </a:lnTo>
                    <a:lnTo>
                      <a:pt x="132" y="816"/>
                    </a:lnTo>
                    <a:lnTo>
                      <a:pt x="135" y="813"/>
                    </a:lnTo>
                    <a:lnTo>
                      <a:pt x="135" y="811"/>
                    </a:lnTo>
                    <a:lnTo>
                      <a:pt x="137" y="811"/>
                    </a:lnTo>
                    <a:lnTo>
                      <a:pt x="139" y="811"/>
                    </a:lnTo>
                    <a:lnTo>
                      <a:pt x="141" y="811"/>
                    </a:lnTo>
                    <a:lnTo>
                      <a:pt x="143" y="809"/>
                    </a:lnTo>
                    <a:lnTo>
                      <a:pt x="143" y="811"/>
                    </a:lnTo>
                    <a:lnTo>
                      <a:pt x="146" y="811"/>
                    </a:lnTo>
                    <a:lnTo>
                      <a:pt x="146" y="809"/>
                    </a:lnTo>
                    <a:lnTo>
                      <a:pt x="148" y="809"/>
                    </a:lnTo>
                    <a:lnTo>
                      <a:pt x="150" y="809"/>
                    </a:lnTo>
                    <a:lnTo>
                      <a:pt x="152" y="809"/>
                    </a:lnTo>
                    <a:lnTo>
                      <a:pt x="154" y="809"/>
                    </a:lnTo>
                    <a:lnTo>
                      <a:pt x="154" y="811"/>
                    </a:lnTo>
                    <a:lnTo>
                      <a:pt x="157" y="811"/>
                    </a:lnTo>
                    <a:lnTo>
                      <a:pt x="157" y="809"/>
                    </a:lnTo>
                    <a:lnTo>
                      <a:pt x="159" y="809"/>
                    </a:lnTo>
                    <a:lnTo>
                      <a:pt x="161" y="807"/>
                    </a:lnTo>
                    <a:lnTo>
                      <a:pt x="161" y="809"/>
                    </a:lnTo>
                    <a:lnTo>
                      <a:pt x="163" y="809"/>
                    </a:lnTo>
                    <a:lnTo>
                      <a:pt x="165" y="809"/>
                    </a:lnTo>
                    <a:lnTo>
                      <a:pt x="168" y="809"/>
                    </a:lnTo>
                    <a:lnTo>
                      <a:pt x="168" y="811"/>
                    </a:lnTo>
                    <a:lnTo>
                      <a:pt x="168" y="813"/>
                    </a:lnTo>
                    <a:lnTo>
                      <a:pt x="170" y="813"/>
                    </a:lnTo>
                    <a:lnTo>
                      <a:pt x="172" y="813"/>
                    </a:lnTo>
                    <a:lnTo>
                      <a:pt x="174" y="813"/>
                    </a:lnTo>
                    <a:lnTo>
                      <a:pt x="174" y="816"/>
                    </a:lnTo>
                    <a:lnTo>
                      <a:pt x="176" y="816"/>
                    </a:lnTo>
                    <a:lnTo>
                      <a:pt x="179" y="816"/>
                    </a:lnTo>
                    <a:lnTo>
                      <a:pt x="179" y="813"/>
                    </a:lnTo>
                    <a:lnTo>
                      <a:pt x="179" y="811"/>
                    </a:lnTo>
                    <a:lnTo>
                      <a:pt x="181" y="811"/>
                    </a:lnTo>
                    <a:lnTo>
                      <a:pt x="183" y="811"/>
                    </a:lnTo>
                    <a:lnTo>
                      <a:pt x="183" y="813"/>
                    </a:lnTo>
                    <a:lnTo>
                      <a:pt x="185" y="813"/>
                    </a:lnTo>
                    <a:lnTo>
                      <a:pt x="187" y="816"/>
                    </a:lnTo>
                    <a:lnTo>
                      <a:pt x="187" y="818"/>
                    </a:lnTo>
                    <a:lnTo>
                      <a:pt x="190" y="818"/>
                    </a:lnTo>
                    <a:lnTo>
                      <a:pt x="192" y="820"/>
                    </a:lnTo>
                    <a:lnTo>
                      <a:pt x="194" y="818"/>
                    </a:lnTo>
                    <a:lnTo>
                      <a:pt x="194" y="820"/>
                    </a:lnTo>
                    <a:lnTo>
                      <a:pt x="196" y="818"/>
                    </a:lnTo>
                    <a:lnTo>
                      <a:pt x="198" y="818"/>
                    </a:lnTo>
                    <a:lnTo>
                      <a:pt x="198" y="820"/>
                    </a:lnTo>
                    <a:lnTo>
                      <a:pt x="201" y="820"/>
                    </a:lnTo>
                    <a:lnTo>
                      <a:pt x="203" y="820"/>
                    </a:lnTo>
                    <a:lnTo>
                      <a:pt x="205" y="822"/>
                    </a:lnTo>
                    <a:lnTo>
                      <a:pt x="207" y="822"/>
                    </a:lnTo>
                    <a:lnTo>
                      <a:pt x="207" y="824"/>
                    </a:lnTo>
                    <a:lnTo>
                      <a:pt x="209" y="824"/>
                    </a:lnTo>
                    <a:lnTo>
                      <a:pt x="207" y="824"/>
                    </a:lnTo>
                    <a:lnTo>
                      <a:pt x="207" y="827"/>
                    </a:lnTo>
                    <a:lnTo>
                      <a:pt x="207" y="829"/>
                    </a:lnTo>
                    <a:lnTo>
                      <a:pt x="209" y="829"/>
                    </a:lnTo>
                    <a:lnTo>
                      <a:pt x="212" y="829"/>
                    </a:lnTo>
                    <a:lnTo>
                      <a:pt x="214" y="829"/>
                    </a:lnTo>
                    <a:lnTo>
                      <a:pt x="214" y="831"/>
                    </a:lnTo>
                    <a:lnTo>
                      <a:pt x="214" y="833"/>
                    </a:lnTo>
                    <a:lnTo>
                      <a:pt x="218" y="833"/>
                    </a:lnTo>
                    <a:lnTo>
                      <a:pt x="220" y="833"/>
                    </a:lnTo>
                    <a:lnTo>
                      <a:pt x="223" y="833"/>
                    </a:lnTo>
                    <a:lnTo>
                      <a:pt x="223" y="831"/>
                    </a:lnTo>
                    <a:lnTo>
                      <a:pt x="225" y="831"/>
                    </a:lnTo>
                    <a:lnTo>
                      <a:pt x="225" y="829"/>
                    </a:lnTo>
                    <a:lnTo>
                      <a:pt x="227" y="829"/>
                    </a:lnTo>
                    <a:lnTo>
                      <a:pt x="227" y="831"/>
                    </a:lnTo>
                    <a:lnTo>
                      <a:pt x="229" y="831"/>
                    </a:lnTo>
                    <a:lnTo>
                      <a:pt x="234" y="831"/>
                    </a:lnTo>
                    <a:lnTo>
                      <a:pt x="236" y="831"/>
                    </a:lnTo>
                    <a:lnTo>
                      <a:pt x="238" y="831"/>
                    </a:lnTo>
                    <a:lnTo>
                      <a:pt x="240" y="831"/>
                    </a:lnTo>
                    <a:lnTo>
                      <a:pt x="240" y="833"/>
                    </a:lnTo>
                    <a:lnTo>
                      <a:pt x="238" y="833"/>
                    </a:lnTo>
                    <a:lnTo>
                      <a:pt x="238" y="835"/>
                    </a:lnTo>
                    <a:lnTo>
                      <a:pt x="240" y="835"/>
                    </a:lnTo>
                    <a:lnTo>
                      <a:pt x="240" y="838"/>
                    </a:lnTo>
                    <a:lnTo>
                      <a:pt x="242" y="838"/>
                    </a:lnTo>
                    <a:lnTo>
                      <a:pt x="245" y="840"/>
                    </a:lnTo>
                    <a:lnTo>
                      <a:pt x="251" y="842"/>
                    </a:lnTo>
                    <a:lnTo>
                      <a:pt x="251" y="844"/>
                    </a:lnTo>
                    <a:lnTo>
                      <a:pt x="253" y="844"/>
                    </a:lnTo>
                    <a:lnTo>
                      <a:pt x="256" y="844"/>
                    </a:lnTo>
                    <a:lnTo>
                      <a:pt x="258" y="844"/>
                    </a:lnTo>
                    <a:lnTo>
                      <a:pt x="258" y="846"/>
                    </a:lnTo>
                    <a:lnTo>
                      <a:pt x="260" y="849"/>
                    </a:lnTo>
                    <a:lnTo>
                      <a:pt x="260" y="851"/>
                    </a:lnTo>
                    <a:lnTo>
                      <a:pt x="262" y="851"/>
                    </a:lnTo>
                    <a:lnTo>
                      <a:pt x="262" y="849"/>
                    </a:lnTo>
                    <a:lnTo>
                      <a:pt x="264" y="846"/>
                    </a:lnTo>
                    <a:lnTo>
                      <a:pt x="267" y="846"/>
                    </a:lnTo>
                    <a:lnTo>
                      <a:pt x="269" y="846"/>
                    </a:lnTo>
                    <a:lnTo>
                      <a:pt x="269" y="849"/>
                    </a:lnTo>
                    <a:lnTo>
                      <a:pt x="267" y="851"/>
                    </a:lnTo>
                    <a:lnTo>
                      <a:pt x="267" y="853"/>
                    </a:lnTo>
                    <a:lnTo>
                      <a:pt x="269" y="853"/>
                    </a:lnTo>
                    <a:lnTo>
                      <a:pt x="269" y="855"/>
                    </a:lnTo>
                    <a:lnTo>
                      <a:pt x="269" y="860"/>
                    </a:lnTo>
                    <a:lnTo>
                      <a:pt x="269" y="862"/>
                    </a:lnTo>
                    <a:lnTo>
                      <a:pt x="269" y="864"/>
                    </a:lnTo>
                    <a:lnTo>
                      <a:pt x="269" y="866"/>
                    </a:lnTo>
                    <a:lnTo>
                      <a:pt x="271" y="866"/>
                    </a:lnTo>
                    <a:lnTo>
                      <a:pt x="273" y="866"/>
                    </a:lnTo>
                    <a:lnTo>
                      <a:pt x="273" y="868"/>
                    </a:lnTo>
                    <a:lnTo>
                      <a:pt x="275" y="866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80" y="868"/>
                    </a:lnTo>
                    <a:lnTo>
                      <a:pt x="284" y="868"/>
                    </a:lnTo>
                    <a:lnTo>
                      <a:pt x="286" y="868"/>
                    </a:lnTo>
                    <a:lnTo>
                      <a:pt x="286" y="873"/>
                    </a:lnTo>
                    <a:lnTo>
                      <a:pt x="286" y="879"/>
                    </a:lnTo>
                    <a:lnTo>
                      <a:pt x="286" y="882"/>
                    </a:lnTo>
                    <a:lnTo>
                      <a:pt x="286" y="884"/>
                    </a:lnTo>
                    <a:lnTo>
                      <a:pt x="286" y="886"/>
                    </a:lnTo>
                    <a:lnTo>
                      <a:pt x="286" y="888"/>
                    </a:lnTo>
                    <a:lnTo>
                      <a:pt x="289" y="888"/>
                    </a:lnTo>
                    <a:lnTo>
                      <a:pt x="289" y="886"/>
                    </a:lnTo>
                    <a:lnTo>
                      <a:pt x="291" y="886"/>
                    </a:lnTo>
                    <a:lnTo>
                      <a:pt x="291" y="884"/>
                    </a:lnTo>
                    <a:lnTo>
                      <a:pt x="293" y="886"/>
                    </a:lnTo>
                    <a:lnTo>
                      <a:pt x="295" y="888"/>
                    </a:lnTo>
                    <a:lnTo>
                      <a:pt x="297" y="888"/>
                    </a:lnTo>
                    <a:lnTo>
                      <a:pt x="302" y="893"/>
                    </a:lnTo>
                    <a:lnTo>
                      <a:pt x="304" y="895"/>
                    </a:lnTo>
                    <a:lnTo>
                      <a:pt x="304" y="897"/>
                    </a:lnTo>
                    <a:lnTo>
                      <a:pt x="306" y="897"/>
                    </a:lnTo>
                    <a:lnTo>
                      <a:pt x="308" y="897"/>
                    </a:lnTo>
                    <a:lnTo>
                      <a:pt x="311" y="899"/>
                    </a:lnTo>
                    <a:lnTo>
                      <a:pt x="313" y="899"/>
                    </a:lnTo>
                    <a:lnTo>
                      <a:pt x="313" y="897"/>
                    </a:lnTo>
                    <a:lnTo>
                      <a:pt x="313" y="895"/>
                    </a:lnTo>
                    <a:lnTo>
                      <a:pt x="315" y="897"/>
                    </a:lnTo>
                    <a:lnTo>
                      <a:pt x="317" y="897"/>
                    </a:lnTo>
                    <a:lnTo>
                      <a:pt x="317" y="895"/>
                    </a:lnTo>
                    <a:lnTo>
                      <a:pt x="319" y="895"/>
                    </a:lnTo>
                    <a:lnTo>
                      <a:pt x="322" y="895"/>
                    </a:lnTo>
                    <a:lnTo>
                      <a:pt x="324" y="895"/>
                    </a:lnTo>
                    <a:lnTo>
                      <a:pt x="324" y="893"/>
                    </a:lnTo>
                    <a:lnTo>
                      <a:pt x="328" y="893"/>
                    </a:lnTo>
                    <a:lnTo>
                      <a:pt x="330" y="890"/>
                    </a:lnTo>
                    <a:lnTo>
                      <a:pt x="333" y="893"/>
                    </a:lnTo>
                    <a:lnTo>
                      <a:pt x="335" y="893"/>
                    </a:lnTo>
                    <a:lnTo>
                      <a:pt x="339" y="890"/>
                    </a:lnTo>
                    <a:lnTo>
                      <a:pt x="339" y="893"/>
                    </a:lnTo>
                    <a:lnTo>
                      <a:pt x="339" y="895"/>
                    </a:lnTo>
                    <a:lnTo>
                      <a:pt x="337" y="895"/>
                    </a:lnTo>
                    <a:lnTo>
                      <a:pt x="335" y="895"/>
                    </a:lnTo>
                    <a:lnTo>
                      <a:pt x="335" y="897"/>
                    </a:lnTo>
                    <a:lnTo>
                      <a:pt x="330" y="897"/>
                    </a:lnTo>
                    <a:lnTo>
                      <a:pt x="330" y="899"/>
                    </a:lnTo>
                    <a:lnTo>
                      <a:pt x="333" y="899"/>
                    </a:lnTo>
                    <a:lnTo>
                      <a:pt x="335" y="899"/>
                    </a:lnTo>
                    <a:lnTo>
                      <a:pt x="337" y="899"/>
                    </a:lnTo>
                    <a:lnTo>
                      <a:pt x="337" y="901"/>
                    </a:lnTo>
                    <a:lnTo>
                      <a:pt x="335" y="901"/>
                    </a:lnTo>
                    <a:lnTo>
                      <a:pt x="330" y="901"/>
                    </a:lnTo>
                    <a:lnTo>
                      <a:pt x="330" y="904"/>
                    </a:lnTo>
                    <a:lnTo>
                      <a:pt x="328" y="904"/>
                    </a:lnTo>
                    <a:lnTo>
                      <a:pt x="328" y="906"/>
                    </a:lnTo>
                    <a:lnTo>
                      <a:pt x="328" y="908"/>
                    </a:lnTo>
                    <a:lnTo>
                      <a:pt x="330" y="908"/>
                    </a:lnTo>
                    <a:lnTo>
                      <a:pt x="333" y="908"/>
                    </a:lnTo>
                    <a:lnTo>
                      <a:pt x="335" y="908"/>
                    </a:lnTo>
                    <a:lnTo>
                      <a:pt x="337" y="912"/>
                    </a:lnTo>
                    <a:lnTo>
                      <a:pt x="339" y="912"/>
                    </a:lnTo>
                    <a:lnTo>
                      <a:pt x="341" y="912"/>
                    </a:lnTo>
                    <a:lnTo>
                      <a:pt x="341" y="910"/>
                    </a:lnTo>
                    <a:lnTo>
                      <a:pt x="344" y="912"/>
                    </a:lnTo>
                    <a:lnTo>
                      <a:pt x="346" y="912"/>
                    </a:lnTo>
                    <a:lnTo>
                      <a:pt x="346" y="915"/>
                    </a:lnTo>
                    <a:lnTo>
                      <a:pt x="346" y="917"/>
                    </a:lnTo>
                    <a:lnTo>
                      <a:pt x="348" y="919"/>
                    </a:lnTo>
                    <a:lnTo>
                      <a:pt x="348" y="921"/>
                    </a:lnTo>
                    <a:lnTo>
                      <a:pt x="348" y="923"/>
                    </a:lnTo>
                    <a:lnTo>
                      <a:pt x="348" y="926"/>
                    </a:lnTo>
                    <a:lnTo>
                      <a:pt x="348" y="928"/>
                    </a:lnTo>
                    <a:lnTo>
                      <a:pt x="350" y="928"/>
                    </a:lnTo>
                    <a:lnTo>
                      <a:pt x="352" y="930"/>
                    </a:lnTo>
                    <a:lnTo>
                      <a:pt x="355" y="930"/>
                    </a:lnTo>
                    <a:lnTo>
                      <a:pt x="357" y="928"/>
                    </a:lnTo>
                    <a:lnTo>
                      <a:pt x="361" y="926"/>
                    </a:lnTo>
                    <a:lnTo>
                      <a:pt x="361" y="923"/>
                    </a:lnTo>
                    <a:lnTo>
                      <a:pt x="363" y="923"/>
                    </a:lnTo>
                    <a:lnTo>
                      <a:pt x="366" y="923"/>
                    </a:lnTo>
                    <a:lnTo>
                      <a:pt x="368" y="926"/>
                    </a:lnTo>
                    <a:lnTo>
                      <a:pt x="370" y="926"/>
                    </a:lnTo>
                    <a:lnTo>
                      <a:pt x="372" y="926"/>
                    </a:lnTo>
                    <a:lnTo>
                      <a:pt x="374" y="923"/>
                    </a:lnTo>
                    <a:lnTo>
                      <a:pt x="377" y="923"/>
                    </a:lnTo>
                    <a:lnTo>
                      <a:pt x="379" y="923"/>
                    </a:lnTo>
                    <a:lnTo>
                      <a:pt x="381" y="923"/>
                    </a:lnTo>
                    <a:lnTo>
                      <a:pt x="381" y="926"/>
                    </a:lnTo>
                    <a:lnTo>
                      <a:pt x="381" y="928"/>
                    </a:lnTo>
                    <a:lnTo>
                      <a:pt x="379" y="928"/>
                    </a:lnTo>
                    <a:lnTo>
                      <a:pt x="377" y="926"/>
                    </a:lnTo>
                    <a:lnTo>
                      <a:pt x="374" y="926"/>
                    </a:lnTo>
                    <a:lnTo>
                      <a:pt x="374" y="928"/>
                    </a:lnTo>
                    <a:lnTo>
                      <a:pt x="372" y="928"/>
                    </a:lnTo>
                    <a:lnTo>
                      <a:pt x="374" y="930"/>
                    </a:lnTo>
                    <a:lnTo>
                      <a:pt x="374" y="932"/>
                    </a:lnTo>
                    <a:lnTo>
                      <a:pt x="374" y="937"/>
                    </a:lnTo>
                    <a:lnTo>
                      <a:pt x="377" y="937"/>
                    </a:lnTo>
                    <a:lnTo>
                      <a:pt x="379" y="937"/>
                    </a:lnTo>
                    <a:lnTo>
                      <a:pt x="379" y="934"/>
                    </a:lnTo>
                    <a:lnTo>
                      <a:pt x="383" y="934"/>
                    </a:lnTo>
                    <a:lnTo>
                      <a:pt x="385" y="934"/>
                    </a:lnTo>
                    <a:lnTo>
                      <a:pt x="388" y="934"/>
                    </a:lnTo>
                    <a:lnTo>
                      <a:pt x="390" y="934"/>
                    </a:lnTo>
                    <a:lnTo>
                      <a:pt x="390" y="932"/>
                    </a:lnTo>
                    <a:lnTo>
                      <a:pt x="392" y="930"/>
                    </a:lnTo>
                    <a:lnTo>
                      <a:pt x="394" y="930"/>
                    </a:lnTo>
                    <a:lnTo>
                      <a:pt x="394" y="932"/>
                    </a:lnTo>
                    <a:lnTo>
                      <a:pt x="394" y="934"/>
                    </a:lnTo>
                    <a:lnTo>
                      <a:pt x="394" y="937"/>
                    </a:lnTo>
                    <a:lnTo>
                      <a:pt x="394" y="939"/>
                    </a:lnTo>
                    <a:lnTo>
                      <a:pt x="394" y="941"/>
                    </a:lnTo>
                    <a:lnTo>
                      <a:pt x="396" y="941"/>
                    </a:lnTo>
                    <a:lnTo>
                      <a:pt x="399" y="943"/>
                    </a:lnTo>
                    <a:lnTo>
                      <a:pt x="399" y="945"/>
                    </a:lnTo>
                    <a:lnTo>
                      <a:pt x="401" y="945"/>
                    </a:lnTo>
                    <a:lnTo>
                      <a:pt x="403" y="945"/>
                    </a:lnTo>
                    <a:lnTo>
                      <a:pt x="405" y="943"/>
                    </a:lnTo>
                    <a:lnTo>
                      <a:pt x="412" y="945"/>
                    </a:lnTo>
                    <a:lnTo>
                      <a:pt x="412" y="943"/>
                    </a:lnTo>
                    <a:lnTo>
                      <a:pt x="414" y="943"/>
                    </a:lnTo>
                    <a:lnTo>
                      <a:pt x="416" y="941"/>
                    </a:lnTo>
                    <a:lnTo>
                      <a:pt x="416" y="937"/>
                    </a:lnTo>
                    <a:lnTo>
                      <a:pt x="416" y="934"/>
                    </a:lnTo>
                    <a:lnTo>
                      <a:pt x="416" y="932"/>
                    </a:lnTo>
                    <a:lnTo>
                      <a:pt x="416" y="930"/>
                    </a:lnTo>
                    <a:lnTo>
                      <a:pt x="418" y="930"/>
                    </a:lnTo>
                    <a:lnTo>
                      <a:pt x="418" y="928"/>
                    </a:lnTo>
                    <a:lnTo>
                      <a:pt x="421" y="928"/>
                    </a:lnTo>
                    <a:lnTo>
                      <a:pt x="421" y="926"/>
                    </a:lnTo>
                    <a:lnTo>
                      <a:pt x="414" y="923"/>
                    </a:lnTo>
                    <a:lnTo>
                      <a:pt x="416" y="921"/>
                    </a:lnTo>
                    <a:lnTo>
                      <a:pt x="416" y="919"/>
                    </a:lnTo>
                    <a:lnTo>
                      <a:pt x="416" y="915"/>
                    </a:lnTo>
                    <a:lnTo>
                      <a:pt x="418" y="915"/>
                    </a:lnTo>
                    <a:lnTo>
                      <a:pt x="421" y="912"/>
                    </a:lnTo>
                    <a:lnTo>
                      <a:pt x="423" y="910"/>
                    </a:lnTo>
                    <a:lnTo>
                      <a:pt x="425" y="910"/>
                    </a:lnTo>
                    <a:lnTo>
                      <a:pt x="427" y="910"/>
                    </a:lnTo>
                    <a:lnTo>
                      <a:pt x="429" y="910"/>
                    </a:lnTo>
                    <a:lnTo>
                      <a:pt x="432" y="910"/>
                    </a:lnTo>
                    <a:lnTo>
                      <a:pt x="432" y="908"/>
                    </a:lnTo>
                    <a:lnTo>
                      <a:pt x="434" y="908"/>
                    </a:lnTo>
                    <a:lnTo>
                      <a:pt x="436" y="908"/>
                    </a:lnTo>
                    <a:lnTo>
                      <a:pt x="438" y="906"/>
                    </a:lnTo>
                    <a:lnTo>
                      <a:pt x="440" y="906"/>
                    </a:lnTo>
                    <a:lnTo>
                      <a:pt x="440" y="904"/>
                    </a:lnTo>
                    <a:lnTo>
                      <a:pt x="438" y="901"/>
                    </a:lnTo>
                    <a:lnTo>
                      <a:pt x="440" y="899"/>
                    </a:lnTo>
                    <a:lnTo>
                      <a:pt x="440" y="897"/>
                    </a:lnTo>
                    <a:lnTo>
                      <a:pt x="438" y="897"/>
                    </a:lnTo>
                    <a:lnTo>
                      <a:pt x="436" y="897"/>
                    </a:lnTo>
                    <a:lnTo>
                      <a:pt x="436" y="895"/>
                    </a:lnTo>
                    <a:lnTo>
                      <a:pt x="438" y="895"/>
                    </a:lnTo>
                    <a:lnTo>
                      <a:pt x="436" y="895"/>
                    </a:lnTo>
                    <a:lnTo>
                      <a:pt x="434" y="893"/>
                    </a:lnTo>
                    <a:lnTo>
                      <a:pt x="434" y="890"/>
                    </a:lnTo>
                    <a:lnTo>
                      <a:pt x="436" y="890"/>
                    </a:lnTo>
                    <a:lnTo>
                      <a:pt x="436" y="888"/>
                    </a:lnTo>
                    <a:lnTo>
                      <a:pt x="436" y="886"/>
                    </a:lnTo>
                    <a:lnTo>
                      <a:pt x="434" y="886"/>
                    </a:lnTo>
                    <a:lnTo>
                      <a:pt x="434" y="884"/>
                    </a:lnTo>
                    <a:lnTo>
                      <a:pt x="432" y="882"/>
                    </a:lnTo>
                    <a:lnTo>
                      <a:pt x="434" y="877"/>
                    </a:lnTo>
                    <a:lnTo>
                      <a:pt x="434" y="875"/>
                    </a:lnTo>
                    <a:lnTo>
                      <a:pt x="432" y="875"/>
                    </a:lnTo>
                    <a:lnTo>
                      <a:pt x="432" y="873"/>
                    </a:lnTo>
                    <a:lnTo>
                      <a:pt x="432" y="871"/>
                    </a:lnTo>
                    <a:lnTo>
                      <a:pt x="434" y="871"/>
                    </a:lnTo>
                    <a:lnTo>
                      <a:pt x="436" y="871"/>
                    </a:lnTo>
                    <a:lnTo>
                      <a:pt x="438" y="871"/>
                    </a:lnTo>
                    <a:lnTo>
                      <a:pt x="440" y="871"/>
                    </a:lnTo>
                    <a:lnTo>
                      <a:pt x="440" y="868"/>
                    </a:lnTo>
                    <a:lnTo>
                      <a:pt x="440" y="866"/>
                    </a:lnTo>
                    <a:lnTo>
                      <a:pt x="443" y="866"/>
                    </a:lnTo>
                    <a:lnTo>
                      <a:pt x="445" y="866"/>
                    </a:lnTo>
                    <a:lnTo>
                      <a:pt x="447" y="864"/>
                    </a:lnTo>
                    <a:lnTo>
                      <a:pt x="449" y="864"/>
                    </a:lnTo>
                    <a:lnTo>
                      <a:pt x="451" y="864"/>
                    </a:lnTo>
                    <a:lnTo>
                      <a:pt x="454" y="864"/>
                    </a:lnTo>
                    <a:lnTo>
                      <a:pt x="456" y="864"/>
                    </a:lnTo>
                    <a:lnTo>
                      <a:pt x="458" y="864"/>
                    </a:lnTo>
                    <a:lnTo>
                      <a:pt x="460" y="864"/>
                    </a:lnTo>
                    <a:lnTo>
                      <a:pt x="465" y="864"/>
                    </a:lnTo>
                    <a:lnTo>
                      <a:pt x="467" y="864"/>
                    </a:lnTo>
                    <a:lnTo>
                      <a:pt x="471" y="864"/>
                    </a:lnTo>
                    <a:lnTo>
                      <a:pt x="473" y="864"/>
                    </a:lnTo>
                    <a:lnTo>
                      <a:pt x="476" y="864"/>
                    </a:lnTo>
                    <a:lnTo>
                      <a:pt x="478" y="864"/>
                    </a:lnTo>
                    <a:lnTo>
                      <a:pt x="482" y="862"/>
                    </a:lnTo>
                    <a:lnTo>
                      <a:pt x="484" y="862"/>
                    </a:lnTo>
                    <a:lnTo>
                      <a:pt x="487" y="862"/>
                    </a:lnTo>
                    <a:lnTo>
                      <a:pt x="487" y="860"/>
                    </a:lnTo>
                    <a:lnTo>
                      <a:pt x="489" y="860"/>
                    </a:lnTo>
                    <a:lnTo>
                      <a:pt x="491" y="860"/>
                    </a:lnTo>
                    <a:lnTo>
                      <a:pt x="493" y="860"/>
                    </a:lnTo>
                    <a:lnTo>
                      <a:pt x="498" y="857"/>
                    </a:lnTo>
                    <a:lnTo>
                      <a:pt x="500" y="857"/>
                    </a:lnTo>
                    <a:lnTo>
                      <a:pt x="500" y="855"/>
                    </a:lnTo>
                    <a:lnTo>
                      <a:pt x="500" y="851"/>
                    </a:lnTo>
                    <a:lnTo>
                      <a:pt x="500" y="849"/>
                    </a:lnTo>
                    <a:lnTo>
                      <a:pt x="502" y="844"/>
                    </a:lnTo>
                    <a:lnTo>
                      <a:pt x="502" y="842"/>
                    </a:lnTo>
                    <a:lnTo>
                      <a:pt x="502" y="840"/>
                    </a:lnTo>
                    <a:lnTo>
                      <a:pt x="502" y="838"/>
                    </a:lnTo>
                    <a:lnTo>
                      <a:pt x="502" y="835"/>
                    </a:lnTo>
                    <a:lnTo>
                      <a:pt x="502" y="833"/>
                    </a:lnTo>
                    <a:lnTo>
                      <a:pt x="504" y="833"/>
                    </a:lnTo>
                    <a:lnTo>
                      <a:pt x="506" y="835"/>
                    </a:lnTo>
                    <a:lnTo>
                      <a:pt x="509" y="835"/>
                    </a:lnTo>
                    <a:lnTo>
                      <a:pt x="511" y="835"/>
                    </a:lnTo>
                    <a:lnTo>
                      <a:pt x="513" y="835"/>
                    </a:lnTo>
                    <a:lnTo>
                      <a:pt x="515" y="835"/>
                    </a:lnTo>
                    <a:lnTo>
                      <a:pt x="517" y="831"/>
                    </a:lnTo>
                    <a:lnTo>
                      <a:pt x="520" y="829"/>
                    </a:lnTo>
                    <a:lnTo>
                      <a:pt x="520" y="827"/>
                    </a:lnTo>
                    <a:lnTo>
                      <a:pt x="522" y="824"/>
                    </a:lnTo>
                    <a:lnTo>
                      <a:pt x="522" y="822"/>
                    </a:lnTo>
                    <a:lnTo>
                      <a:pt x="522" y="820"/>
                    </a:lnTo>
                    <a:lnTo>
                      <a:pt x="522" y="813"/>
                    </a:lnTo>
                    <a:lnTo>
                      <a:pt x="522" y="811"/>
                    </a:lnTo>
                    <a:lnTo>
                      <a:pt x="524" y="811"/>
                    </a:lnTo>
                    <a:lnTo>
                      <a:pt x="524" y="809"/>
                    </a:lnTo>
                    <a:lnTo>
                      <a:pt x="524" y="807"/>
                    </a:lnTo>
                    <a:lnTo>
                      <a:pt x="524" y="805"/>
                    </a:lnTo>
                    <a:lnTo>
                      <a:pt x="528" y="800"/>
                    </a:lnTo>
                    <a:lnTo>
                      <a:pt x="531" y="798"/>
                    </a:lnTo>
                    <a:lnTo>
                      <a:pt x="533" y="798"/>
                    </a:lnTo>
                    <a:lnTo>
                      <a:pt x="533" y="796"/>
                    </a:lnTo>
                    <a:lnTo>
                      <a:pt x="537" y="791"/>
                    </a:lnTo>
                    <a:lnTo>
                      <a:pt x="537" y="789"/>
                    </a:lnTo>
                    <a:lnTo>
                      <a:pt x="537" y="783"/>
                    </a:lnTo>
                    <a:lnTo>
                      <a:pt x="535" y="780"/>
                    </a:lnTo>
                    <a:lnTo>
                      <a:pt x="537" y="780"/>
                    </a:lnTo>
                    <a:lnTo>
                      <a:pt x="537" y="778"/>
                    </a:lnTo>
                    <a:lnTo>
                      <a:pt x="542" y="776"/>
                    </a:lnTo>
                    <a:lnTo>
                      <a:pt x="542" y="774"/>
                    </a:lnTo>
                    <a:lnTo>
                      <a:pt x="544" y="772"/>
                    </a:lnTo>
                    <a:lnTo>
                      <a:pt x="550" y="767"/>
                    </a:lnTo>
                    <a:lnTo>
                      <a:pt x="553" y="767"/>
                    </a:lnTo>
                    <a:lnTo>
                      <a:pt x="553" y="765"/>
                    </a:lnTo>
                    <a:lnTo>
                      <a:pt x="555" y="765"/>
                    </a:lnTo>
                    <a:lnTo>
                      <a:pt x="555" y="763"/>
                    </a:lnTo>
                    <a:lnTo>
                      <a:pt x="557" y="763"/>
                    </a:lnTo>
                    <a:lnTo>
                      <a:pt x="559" y="763"/>
                    </a:lnTo>
                    <a:lnTo>
                      <a:pt x="561" y="767"/>
                    </a:lnTo>
                    <a:lnTo>
                      <a:pt x="564" y="767"/>
                    </a:lnTo>
                    <a:lnTo>
                      <a:pt x="564" y="765"/>
                    </a:lnTo>
                    <a:lnTo>
                      <a:pt x="566" y="765"/>
                    </a:lnTo>
                    <a:lnTo>
                      <a:pt x="566" y="761"/>
                    </a:lnTo>
                    <a:lnTo>
                      <a:pt x="568" y="758"/>
                    </a:lnTo>
                    <a:lnTo>
                      <a:pt x="570" y="756"/>
                    </a:lnTo>
                    <a:lnTo>
                      <a:pt x="572" y="750"/>
                    </a:lnTo>
                    <a:lnTo>
                      <a:pt x="572" y="747"/>
                    </a:lnTo>
                    <a:lnTo>
                      <a:pt x="575" y="747"/>
                    </a:lnTo>
                    <a:lnTo>
                      <a:pt x="577" y="745"/>
                    </a:lnTo>
                    <a:lnTo>
                      <a:pt x="577" y="743"/>
                    </a:lnTo>
                    <a:lnTo>
                      <a:pt x="579" y="741"/>
                    </a:lnTo>
                    <a:lnTo>
                      <a:pt x="581" y="739"/>
                    </a:lnTo>
                    <a:lnTo>
                      <a:pt x="583" y="739"/>
                    </a:lnTo>
                    <a:lnTo>
                      <a:pt x="586" y="736"/>
                    </a:lnTo>
                    <a:lnTo>
                      <a:pt x="588" y="734"/>
                    </a:lnTo>
                    <a:lnTo>
                      <a:pt x="590" y="734"/>
                    </a:lnTo>
                    <a:lnTo>
                      <a:pt x="592" y="734"/>
                    </a:lnTo>
                    <a:lnTo>
                      <a:pt x="597" y="736"/>
                    </a:lnTo>
                    <a:lnTo>
                      <a:pt x="601" y="732"/>
                    </a:lnTo>
                    <a:lnTo>
                      <a:pt x="601" y="730"/>
                    </a:lnTo>
                    <a:lnTo>
                      <a:pt x="603" y="730"/>
                    </a:lnTo>
                    <a:lnTo>
                      <a:pt x="603" y="728"/>
                    </a:lnTo>
                    <a:lnTo>
                      <a:pt x="603" y="725"/>
                    </a:lnTo>
                    <a:lnTo>
                      <a:pt x="601" y="725"/>
                    </a:lnTo>
                    <a:lnTo>
                      <a:pt x="601" y="723"/>
                    </a:lnTo>
                    <a:lnTo>
                      <a:pt x="597" y="721"/>
                    </a:lnTo>
                    <a:lnTo>
                      <a:pt x="597" y="719"/>
                    </a:lnTo>
                    <a:lnTo>
                      <a:pt x="594" y="719"/>
                    </a:lnTo>
                    <a:lnTo>
                      <a:pt x="594" y="717"/>
                    </a:lnTo>
                    <a:lnTo>
                      <a:pt x="594" y="714"/>
                    </a:lnTo>
                    <a:lnTo>
                      <a:pt x="597" y="714"/>
                    </a:lnTo>
                    <a:lnTo>
                      <a:pt x="597" y="712"/>
                    </a:lnTo>
                    <a:lnTo>
                      <a:pt x="599" y="714"/>
                    </a:lnTo>
                    <a:lnTo>
                      <a:pt x="608" y="712"/>
                    </a:lnTo>
                    <a:lnTo>
                      <a:pt x="608" y="710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4" y="710"/>
                    </a:lnTo>
                    <a:lnTo>
                      <a:pt x="616" y="708"/>
                    </a:lnTo>
                    <a:lnTo>
                      <a:pt x="616" y="706"/>
                    </a:lnTo>
                    <a:lnTo>
                      <a:pt x="619" y="706"/>
                    </a:lnTo>
                    <a:lnTo>
                      <a:pt x="625" y="708"/>
                    </a:lnTo>
                    <a:lnTo>
                      <a:pt x="625" y="710"/>
                    </a:lnTo>
                    <a:lnTo>
                      <a:pt x="627" y="708"/>
                    </a:lnTo>
                    <a:lnTo>
                      <a:pt x="630" y="708"/>
                    </a:lnTo>
                    <a:lnTo>
                      <a:pt x="632" y="706"/>
                    </a:lnTo>
                    <a:lnTo>
                      <a:pt x="634" y="703"/>
                    </a:lnTo>
                    <a:lnTo>
                      <a:pt x="636" y="701"/>
                    </a:lnTo>
                    <a:lnTo>
                      <a:pt x="638" y="701"/>
                    </a:lnTo>
                    <a:lnTo>
                      <a:pt x="641" y="703"/>
                    </a:lnTo>
                    <a:lnTo>
                      <a:pt x="643" y="703"/>
                    </a:lnTo>
                    <a:lnTo>
                      <a:pt x="645" y="703"/>
                    </a:lnTo>
                    <a:lnTo>
                      <a:pt x="649" y="699"/>
                    </a:lnTo>
                    <a:lnTo>
                      <a:pt x="654" y="695"/>
                    </a:lnTo>
                    <a:lnTo>
                      <a:pt x="654" y="692"/>
                    </a:lnTo>
                    <a:lnTo>
                      <a:pt x="656" y="692"/>
                    </a:lnTo>
                    <a:lnTo>
                      <a:pt x="658" y="690"/>
                    </a:lnTo>
                    <a:lnTo>
                      <a:pt x="660" y="688"/>
                    </a:lnTo>
                    <a:lnTo>
                      <a:pt x="660" y="686"/>
                    </a:lnTo>
                    <a:lnTo>
                      <a:pt x="663" y="679"/>
                    </a:lnTo>
                    <a:lnTo>
                      <a:pt x="663" y="677"/>
                    </a:lnTo>
                    <a:lnTo>
                      <a:pt x="665" y="675"/>
                    </a:lnTo>
                    <a:lnTo>
                      <a:pt x="667" y="675"/>
                    </a:lnTo>
                    <a:lnTo>
                      <a:pt x="669" y="677"/>
                    </a:lnTo>
                    <a:lnTo>
                      <a:pt x="671" y="677"/>
                    </a:lnTo>
                    <a:lnTo>
                      <a:pt x="674" y="677"/>
                    </a:lnTo>
                    <a:lnTo>
                      <a:pt x="678" y="675"/>
                    </a:lnTo>
                    <a:lnTo>
                      <a:pt x="680" y="675"/>
                    </a:lnTo>
                    <a:lnTo>
                      <a:pt x="685" y="675"/>
                    </a:lnTo>
                    <a:lnTo>
                      <a:pt x="687" y="673"/>
                    </a:lnTo>
                    <a:lnTo>
                      <a:pt x="687" y="670"/>
                    </a:lnTo>
                    <a:lnTo>
                      <a:pt x="687" y="666"/>
                    </a:lnTo>
                    <a:lnTo>
                      <a:pt x="685" y="666"/>
                    </a:lnTo>
                    <a:lnTo>
                      <a:pt x="685" y="662"/>
                    </a:lnTo>
                    <a:lnTo>
                      <a:pt x="687" y="660"/>
                    </a:lnTo>
                    <a:lnTo>
                      <a:pt x="687" y="657"/>
                    </a:lnTo>
                    <a:lnTo>
                      <a:pt x="689" y="655"/>
                    </a:lnTo>
                    <a:lnTo>
                      <a:pt x="691" y="655"/>
                    </a:lnTo>
                    <a:lnTo>
                      <a:pt x="693" y="655"/>
                    </a:lnTo>
                    <a:lnTo>
                      <a:pt x="696" y="655"/>
                    </a:lnTo>
                    <a:lnTo>
                      <a:pt x="698" y="655"/>
                    </a:lnTo>
                    <a:lnTo>
                      <a:pt x="700" y="657"/>
                    </a:lnTo>
                    <a:lnTo>
                      <a:pt x="702" y="660"/>
                    </a:lnTo>
                    <a:lnTo>
                      <a:pt x="704" y="662"/>
                    </a:lnTo>
                    <a:lnTo>
                      <a:pt x="707" y="662"/>
                    </a:lnTo>
                    <a:lnTo>
                      <a:pt x="709" y="664"/>
                    </a:lnTo>
                    <a:lnTo>
                      <a:pt x="711" y="664"/>
                    </a:lnTo>
                    <a:lnTo>
                      <a:pt x="711" y="668"/>
                    </a:lnTo>
                    <a:lnTo>
                      <a:pt x="713" y="673"/>
                    </a:lnTo>
                    <a:lnTo>
                      <a:pt x="715" y="675"/>
                    </a:lnTo>
                    <a:lnTo>
                      <a:pt x="715" y="673"/>
                    </a:lnTo>
                    <a:lnTo>
                      <a:pt x="718" y="670"/>
                    </a:lnTo>
                    <a:lnTo>
                      <a:pt x="720" y="668"/>
                    </a:lnTo>
                    <a:lnTo>
                      <a:pt x="724" y="666"/>
                    </a:lnTo>
                    <a:lnTo>
                      <a:pt x="724" y="664"/>
                    </a:lnTo>
                    <a:lnTo>
                      <a:pt x="724" y="660"/>
                    </a:lnTo>
                    <a:lnTo>
                      <a:pt x="720" y="653"/>
                    </a:lnTo>
                    <a:lnTo>
                      <a:pt x="720" y="651"/>
                    </a:lnTo>
                    <a:lnTo>
                      <a:pt x="722" y="651"/>
                    </a:lnTo>
                    <a:lnTo>
                      <a:pt x="724" y="646"/>
                    </a:lnTo>
                    <a:lnTo>
                      <a:pt x="726" y="646"/>
                    </a:lnTo>
                    <a:lnTo>
                      <a:pt x="726" y="644"/>
                    </a:lnTo>
                    <a:lnTo>
                      <a:pt x="729" y="644"/>
                    </a:lnTo>
                    <a:lnTo>
                      <a:pt x="733" y="642"/>
                    </a:lnTo>
                    <a:lnTo>
                      <a:pt x="735" y="640"/>
                    </a:lnTo>
                    <a:lnTo>
                      <a:pt x="737" y="638"/>
                    </a:lnTo>
                    <a:lnTo>
                      <a:pt x="742" y="638"/>
                    </a:lnTo>
                    <a:lnTo>
                      <a:pt x="742" y="635"/>
                    </a:lnTo>
                    <a:lnTo>
                      <a:pt x="744" y="635"/>
                    </a:lnTo>
                    <a:lnTo>
                      <a:pt x="746" y="635"/>
                    </a:lnTo>
                    <a:lnTo>
                      <a:pt x="748" y="635"/>
                    </a:lnTo>
                    <a:lnTo>
                      <a:pt x="751" y="635"/>
                    </a:lnTo>
                    <a:lnTo>
                      <a:pt x="751" y="633"/>
                    </a:lnTo>
                    <a:lnTo>
                      <a:pt x="753" y="631"/>
                    </a:lnTo>
                    <a:lnTo>
                      <a:pt x="751" y="629"/>
                    </a:lnTo>
                    <a:lnTo>
                      <a:pt x="748" y="627"/>
                    </a:lnTo>
                    <a:lnTo>
                      <a:pt x="744" y="627"/>
                    </a:lnTo>
                    <a:lnTo>
                      <a:pt x="744" y="624"/>
                    </a:lnTo>
                    <a:lnTo>
                      <a:pt x="742" y="624"/>
                    </a:lnTo>
                    <a:lnTo>
                      <a:pt x="742" y="622"/>
                    </a:lnTo>
                    <a:lnTo>
                      <a:pt x="740" y="622"/>
                    </a:lnTo>
                    <a:lnTo>
                      <a:pt x="735" y="620"/>
                    </a:lnTo>
                    <a:lnTo>
                      <a:pt x="733" y="620"/>
                    </a:lnTo>
                    <a:lnTo>
                      <a:pt x="731" y="620"/>
                    </a:lnTo>
                    <a:lnTo>
                      <a:pt x="729" y="620"/>
                    </a:lnTo>
                    <a:lnTo>
                      <a:pt x="726" y="622"/>
                    </a:lnTo>
                    <a:lnTo>
                      <a:pt x="724" y="622"/>
                    </a:lnTo>
                    <a:lnTo>
                      <a:pt x="722" y="622"/>
                    </a:lnTo>
                    <a:lnTo>
                      <a:pt x="720" y="622"/>
                    </a:lnTo>
                    <a:lnTo>
                      <a:pt x="718" y="622"/>
                    </a:lnTo>
                    <a:lnTo>
                      <a:pt x="715" y="622"/>
                    </a:lnTo>
                    <a:lnTo>
                      <a:pt x="711" y="620"/>
                    </a:lnTo>
                    <a:lnTo>
                      <a:pt x="711" y="618"/>
                    </a:lnTo>
                    <a:lnTo>
                      <a:pt x="709" y="618"/>
                    </a:lnTo>
                    <a:lnTo>
                      <a:pt x="709" y="616"/>
                    </a:lnTo>
                    <a:lnTo>
                      <a:pt x="709" y="613"/>
                    </a:lnTo>
                    <a:lnTo>
                      <a:pt x="711" y="613"/>
                    </a:lnTo>
                    <a:lnTo>
                      <a:pt x="713" y="611"/>
                    </a:lnTo>
                    <a:lnTo>
                      <a:pt x="715" y="611"/>
                    </a:lnTo>
                    <a:lnTo>
                      <a:pt x="715" y="609"/>
                    </a:lnTo>
                    <a:lnTo>
                      <a:pt x="718" y="609"/>
                    </a:lnTo>
                    <a:lnTo>
                      <a:pt x="718" y="607"/>
                    </a:lnTo>
                    <a:lnTo>
                      <a:pt x="720" y="607"/>
                    </a:lnTo>
                    <a:lnTo>
                      <a:pt x="722" y="607"/>
                    </a:lnTo>
                    <a:lnTo>
                      <a:pt x="724" y="607"/>
                    </a:lnTo>
                    <a:lnTo>
                      <a:pt x="729" y="607"/>
                    </a:lnTo>
                    <a:lnTo>
                      <a:pt x="731" y="607"/>
                    </a:lnTo>
                    <a:lnTo>
                      <a:pt x="733" y="607"/>
                    </a:lnTo>
                    <a:lnTo>
                      <a:pt x="735" y="607"/>
                    </a:lnTo>
                    <a:lnTo>
                      <a:pt x="735" y="609"/>
                    </a:lnTo>
                    <a:lnTo>
                      <a:pt x="733" y="609"/>
                    </a:lnTo>
                    <a:lnTo>
                      <a:pt x="733" y="611"/>
                    </a:lnTo>
                    <a:lnTo>
                      <a:pt x="733" y="613"/>
                    </a:lnTo>
                    <a:lnTo>
                      <a:pt x="735" y="613"/>
                    </a:lnTo>
                    <a:lnTo>
                      <a:pt x="737" y="613"/>
                    </a:lnTo>
                    <a:lnTo>
                      <a:pt x="740" y="613"/>
                    </a:lnTo>
                    <a:lnTo>
                      <a:pt x="740" y="611"/>
                    </a:lnTo>
                    <a:lnTo>
                      <a:pt x="740" y="609"/>
                    </a:lnTo>
                    <a:lnTo>
                      <a:pt x="740" y="607"/>
                    </a:lnTo>
                    <a:lnTo>
                      <a:pt x="742" y="605"/>
                    </a:lnTo>
                    <a:lnTo>
                      <a:pt x="744" y="605"/>
                    </a:lnTo>
                    <a:lnTo>
                      <a:pt x="746" y="607"/>
                    </a:lnTo>
                    <a:lnTo>
                      <a:pt x="751" y="607"/>
                    </a:lnTo>
                    <a:lnTo>
                      <a:pt x="753" y="609"/>
                    </a:lnTo>
                    <a:lnTo>
                      <a:pt x="755" y="609"/>
                    </a:lnTo>
                    <a:lnTo>
                      <a:pt x="759" y="611"/>
                    </a:lnTo>
                    <a:lnTo>
                      <a:pt x="762" y="611"/>
                    </a:lnTo>
                    <a:lnTo>
                      <a:pt x="766" y="609"/>
                    </a:lnTo>
                    <a:lnTo>
                      <a:pt x="768" y="611"/>
                    </a:lnTo>
                    <a:lnTo>
                      <a:pt x="768" y="613"/>
                    </a:lnTo>
                    <a:lnTo>
                      <a:pt x="770" y="616"/>
                    </a:lnTo>
                    <a:lnTo>
                      <a:pt x="773" y="616"/>
                    </a:lnTo>
                    <a:lnTo>
                      <a:pt x="773" y="613"/>
                    </a:lnTo>
                    <a:lnTo>
                      <a:pt x="773" y="611"/>
                    </a:lnTo>
                    <a:lnTo>
                      <a:pt x="773" y="609"/>
                    </a:lnTo>
                    <a:lnTo>
                      <a:pt x="773" y="607"/>
                    </a:lnTo>
                    <a:lnTo>
                      <a:pt x="775" y="605"/>
                    </a:lnTo>
                    <a:lnTo>
                      <a:pt x="779" y="605"/>
                    </a:lnTo>
                    <a:lnTo>
                      <a:pt x="781" y="602"/>
                    </a:lnTo>
                    <a:lnTo>
                      <a:pt x="781" y="600"/>
                    </a:lnTo>
                    <a:lnTo>
                      <a:pt x="781" y="598"/>
                    </a:lnTo>
                    <a:lnTo>
                      <a:pt x="781" y="596"/>
                    </a:lnTo>
                    <a:lnTo>
                      <a:pt x="781" y="594"/>
                    </a:lnTo>
                    <a:lnTo>
                      <a:pt x="784" y="594"/>
                    </a:lnTo>
                    <a:lnTo>
                      <a:pt x="786" y="594"/>
                    </a:lnTo>
                    <a:lnTo>
                      <a:pt x="786" y="591"/>
                    </a:lnTo>
                    <a:lnTo>
                      <a:pt x="788" y="591"/>
                    </a:lnTo>
                    <a:lnTo>
                      <a:pt x="788" y="594"/>
                    </a:lnTo>
                    <a:lnTo>
                      <a:pt x="792" y="594"/>
                    </a:lnTo>
                    <a:lnTo>
                      <a:pt x="795" y="594"/>
                    </a:lnTo>
                    <a:lnTo>
                      <a:pt x="797" y="594"/>
                    </a:lnTo>
                    <a:lnTo>
                      <a:pt x="797" y="591"/>
                    </a:lnTo>
                    <a:lnTo>
                      <a:pt x="797" y="589"/>
                    </a:lnTo>
                    <a:lnTo>
                      <a:pt x="795" y="587"/>
                    </a:lnTo>
                    <a:lnTo>
                      <a:pt x="792" y="587"/>
                    </a:lnTo>
                    <a:lnTo>
                      <a:pt x="792" y="585"/>
                    </a:lnTo>
                    <a:lnTo>
                      <a:pt x="792" y="583"/>
                    </a:lnTo>
                    <a:lnTo>
                      <a:pt x="795" y="583"/>
                    </a:lnTo>
                    <a:lnTo>
                      <a:pt x="797" y="583"/>
                    </a:lnTo>
                    <a:lnTo>
                      <a:pt x="799" y="583"/>
                    </a:lnTo>
                    <a:lnTo>
                      <a:pt x="808" y="580"/>
                    </a:lnTo>
                    <a:lnTo>
                      <a:pt x="810" y="580"/>
                    </a:lnTo>
                    <a:lnTo>
                      <a:pt x="814" y="576"/>
                    </a:lnTo>
                    <a:lnTo>
                      <a:pt x="817" y="576"/>
                    </a:lnTo>
                    <a:lnTo>
                      <a:pt x="819" y="576"/>
                    </a:lnTo>
                    <a:lnTo>
                      <a:pt x="819" y="578"/>
                    </a:lnTo>
                    <a:lnTo>
                      <a:pt x="819" y="580"/>
                    </a:lnTo>
                    <a:lnTo>
                      <a:pt x="819" y="583"/>
                    </a:lnTo>
                    <a:lnTo>
                      <a:pt x="817" y="583"/>
                    </a:lnTo>
                    <a:lnTo>
                      <a:pt x="817" y="585"/>
                    </a:lnTo>
                    <a:lnTo>
                      <a:pt x="808" y="587"/>
                    </a:lnTo>
                    <a:lnTo>
                      <a:pt x="808" y="589"/>
                    </a:lnTo>
                    <a:lnTo>
                      <a:pt x="808" y="591"/>
                    </a:lnTo>
                    <a:lnTo>
                      <a:pt x="808" y="594"/>
                    </a:lnTo>
                    <a:lnTo>
                      <a:pt x="810" y="594"/>
                    </a:lnTo>
                    <a:lnTo>
                      <a:pt x="810" y="596"/>
                    </a:lnTo>
                    <a:lnTo>
                      <a:pt x="812" y="596"/>
                    </a:lnTo>
                    <a:lnTo>
                      <a:pt x="814" y="596"/>
                    </a:lnTo>
                    <a:lnTo>
                      <a:pt x="814" y="598"/>
                    </a:lnTo>
                    <a:lnTo>
                      <a:pt x="817" y="598"/>
                    </a:lnTo>
                    <a:lnTo>
                      <a:pt x="817" y="596"/>
                    </a:lnTo>
                    <a:lnTo>
                      <a:pt x="819" y="596"/>
                    </a:lnTo>
                    <a:lnTo>
                      <a:pt x="819" y="594"/>
                    </a:lnTo>
                    <a:lnTo>
                      <a:pt x="821" y="594"/>
                    </a:lnTo>
                    <a:lnTo>
                      <a:pt x="823" y="594"/>
                    </a:lnTo>
                    <a:lnTo>
                      <a:pt x="825" y="594"/>
                    </a:lnTo>
                    <a:lnTo>
                      <a:pt x="828" y="594"/>
                    </a:lnTo>
                    <a:lnTo>
                      <a:pt x="828" y="596"/>
                    </a:lnTo>
                    <a:lnTo>
                      <a:pt x="828" y="598"/>
                    </a:lnTo>
                    <a:lnTo>
                      <a:pt x="825" y="600"/>
                    </a:lnTo>
                    <a:lnTo>
                      <a:pt x="823" y="602"/>
                    </a:lnTo>
                    <a:lnTo>
                      <a:pt x="823" y="605"/>
                    </a:lnTo>
                    <a:lnTo>
                      <a:pt x="821" y="605"/>
                    </a:lnTo>
                    <a:lnTo>
                      <a:pt x="821" y="607"/>
                    </a:lnTo>
                    <a:lnTo>
                      <a:pt x="821" y="609"/>
                    </a:lnTo>
                    <a:lnTo>
                      <a:pt x="823" y="611"/>
                    </a:lnTo>
                    <a:lnTo>
                      <a:pt x="823" y="613"/>
                    </a:lnTo>
                    <a:lnTo>
                      <a:pt x="821" y="613"/>
                    </a:lnTo>
                    <a:lnTo>
                      <a:pt x="821" y="616"/>
                    </a:lnTo>
                    <a:lnTo>
                      <a:pt x="821" y="618"/>
                    </a:lnTo>
                    <a:lnTo>
                      <a:pt x="819" y="618"/>
                    </a:lnTo>
                    <a:lnTo>
                      <a:pt x="821" y="618"/>
                    </a:lnTo>
                    <a:lnTo>
                      <a:pt x="821" y="620"/>
                    </a:lnTo>
                    <a:lnTo>
                      <a:pt x="823" y="622"/>
                    </a:lnTo>
                    <a:lnTo>
                      <a:pt x="825" y="622"/>
                    </a:lnTo>
                    <a:lnTo>
                      <a:pt x="828" y="622"/>
                    </a:lnTo>
                    <a:lnTo>
                      <a:pt x="828" y="620"/>
                    </a:lnTo>
                    <a:lnTo>
                      <a:pt x="830" y="620"/>
                    </a:lnTo>
                    <a:lnTo>
                      <a:pt x="830" y="618"/>
                    </a:lnTo>
                    <a:lnTo>
                      <a:pt x="832" y="616"/>
                    </a:lnTo>
                    <a:lnTo>
                      <a:pt x="832" y="613"/>
                    </a:lnTo>
                    <a:lnTo>
                      <a:pt x="832" y="611"/>
                    </a:lnTo>
                    <a:lnTo>
                      <a:pt x="832" y="609"/>
                    </a:lnTo>
                    <a:lnTo>
                      <a:pt x="832" y="605"/>
                    </a:lnTo>
                    <a:lnTo>
                      <a:pt x="832" y="602"/>
                    </a:lnTo>
                    <a:lnTo>
                      <a:pt x="832" y="600"/>
                    </a:lnTo>
                    <a:lnTo>
                      <a:pt x="834" y="600"/>
                    </a:lnTo>
                    <a:lnTo>
                      <a:pt x="839" y="598"/>
                    </a:lnTo>
                    <a:lnTo>
                      <a:pt x="841" y="598"/>
                    </a:lnTo>
                    <a:lnTo>
                      <a:pt x="841" y="596"/>
                    </a:lnTo>
                    <a:lnTo>
                      <a:pt x="841" y="594"/>
                    </a:lnTo>
                    <a:lnTo>
                      <a:pt x="839" y="591"/>
                    </a:lnTo>
                    <a:lnTo>
                      <a:pt x="839" y="589"/>
                    </a:lnTo>
                    <a:lnTo>
                      <a:pt x="836" y="589"/>
                    </a:lnTo>
                    <a:lnTo>
                      <a:pt x="834" y="587"/>
                    </a:lnTo>
                    <a:lnTo>
                      <a:pt x="834" y="583"/>
                    </a:lnTo>
                    <a:lnTo>
                      <a:pt x="836" y="583"/>
                    </a:lnTo>
                    <a:lnTo>
                      <a:pt x="839" y="583"/>
                    </a:lnTo>
                    <a:lnTo>
                      <a:pt x="841" y="583"/>
                    </a:lnTo>
                    <a:lnTo>
                      <a:pt x="843" y="583"/>
                    </a:lnTo>
                    <a:lnTo>
                      <a:pt x="843" y="580"/>
                    </a:lnTo>
                    <a:lnTo>
                      <a:pt x="843" y="578"/>
                    </a:lnTo>
                    <a:lnTo>
                      <a:pt x="845" y="576"/>
                    </a:lnTo>
                    <a:lnTo>
                      <a:pt x="847" y="574"/>
                    </a:lnTo>
                    <a:lnTo>
                      <a:pt x="852" y="572"/>
                    </a:lnTo>
                    <a:lnTo>
                      <a:pt x="854" y="572"/>
                    </a:lnTo>
                    <a:lnTo>
                      <a:pt x="854" y="569"/>
                    </a:lnTo>
                    <a:lnTo>
                      <a:pt x="856" y="567"/>
                    </a:lnTo>
                    <a:lnTo>
                      <a:pt x="858" y="565"/>
                    </a:lnTo>
                    <a:lnTo>
                      <a:pt x="861" y="563"/>
                    </a:lnTo>
                    <a:lnTo>
                      <a:pt x="865" y="561"/>
                    </a:lnTo>
                    <a:lnTo>
                      <a:pt x="867" y="561"/>
                    </a:lnTo>
                    <a:lnTo>
                      <a:pt x="867" y="558"/>
                    </a:lnTo>
                    <a:lnTo>
                      <a:pt x="865" y="558"/>
                    </a:lnTo>
                    <a:lnTo>
                      <a:pt x="865" y="556"/>
                    </a:lnTo>
                    <a:lnTo>
                      <a:pt x="867" y="556"/>
                    </a:lnTo>
                    <a:lnTo>
                      <a:pt x="869" y="556"/>
                    </a:lnTo>
                    <a:lnTo>
                      <a:pt x="872" y="556"/>
                    </a:lnTo>
                    <a:lnTo>
                      <a:pt x="874" y="558"/>
                    </a:lnTo>
                    <a:lnTo>
                      <a:pt x="876" y="558"/>
                    </a:lnTo>
                    <a:lnTo>
                      <a:pt x="880" y="558"/>
                    </a:lnTo>
                    <a:lnTo>
                      <a:pt x="885" y="558"/>
                    </a:lnTo>
                    <a:lnTo>
                      <a:pt x="887" y="558"/>
                    </a:lnTo>
                    <a:lnTo>
                      <a:pt x="887" y="556"/>
                    </a:lnTo>
                    <a:lnTo>
                      <a:pt x="889" y="556"/>
                    </a:lnTo>
                    <a:lnTo>
                      <a:pt x="894" y="552"/>
                    </a:lnTo>
                    <a:lnTo>
                      <a:pt x="894" y="550"/>
                    </a:lnTo>
                    <a:lnTo>
                      <a:pt x="896" y="547"/>
                    </a:lnTo>
                    <a:lnTo>
                      <a:pt x="898" y="543"/>
                    </a:lnTo>
                    <a:lnTo>
                      <a:pt x="898" y="541"/>
                    </a:lnTo>
                    <a:lnTo>
                      <a:pt x="900" y="541"/>
                    </a:lnTo>
                    <a:lnTo>
                      <a:pt x="902" y="541"/>
                    </a:lnTo>
                    <a:lnTo>
                      <a:pt x="905" y="541"/>
                    </a:lnTo>
                    <a:lnTo>
                      <a:pt x="907" y="541"/>
                    </a:lnTo>
                    <a:lnTo>
                      <a:pt x="909" y="541"/>
                    </a:lnTo>
                    <a:lnTo>
                      <a:pt x="911" y="541"/>
                    </a:lnTo>
                    <a:lnTo>
                      <a:pt x="918" y="541"/>
                    </a:lnTo>
                    <a:lnTo>
                      <a:pt x="922" y="543"/>
                    </a:lnTo>
                    <a:lnTo>
                      <a:pt x="924" y="543"/>
                    </a:lnTo>
                    <a:lnTo>
                      <a:pt x="927" y="543"/>
                    </a:lnTo>
                    <a:lnTo>
                      <a:pt x="929" y="545"/>
                    </a:lnTo>
                    <a:lnTo>
                      <a:pt x="931" y="545"/>
                    </a:lnTo>
                    <a:lnTo>
                      <a:pt x="933" y="545"/>
                    </a:lnTo>
                    <a:lnTo>
                      <a:pt x="931" y="543"/>
                    </a:lnTo>
                    <a:lnTo>
                      <a:pt x="931" y="541"/>
                    </a:lnTo>
                    <a:lnTo>
                      <a:pt x="931" y="539"/>
                    </a:lnTo>
                    <a:lnTo>
                      <a:pt x="931" y="536"/>
                    </a:lnTo>
                    <a:lnTo>
                      <a:pt x="931" y="534"/>
                    </a:lnTo>
                    <a:lnTo>
                      <a:pt x="929" y="534"/>
                    </a:lnTo>
                    <a:lnTo>
                      <a:pt x="929" y="532"/>
                    </a:lnTo>
                    <a:lnTo>
                      <a:pt x="927" y="530"/>
                    </a:lnTo>
                    <a:lnTo>
                      <a:pt x="927" y="528"/>
                    </a:lnTo>
                    <a:lnTo>
                      <a:pt x="924" y="528"/>
                    </a:lnTo>
                    <a:lnTo>
                      <a:pt x="924" y="523"/>
                    </a:lnTo>
                    <a:lnTo>
                      <a:pt x="922" y="521"/>
                    </a:lnTo>
                    <a:lnTo>
                      <a:pt x="913" y="514"/>
                    </a:lnTo>
                    <a:lnTo>
                      <a:pt x="911" y="514"/>
                    </a:lnTo>
                    <a:lnTo>
                      <a:pt x="907" y="517"/>
                    </a:lnTo>
                    <a:lnTo>
                      <a:pt x="905" y="517"/>
                    </a:lnTo>
                    <a:lnTo>
                      <a:pt x="905" y="514"/>
                    </a:lnTo>
                    <a:lnTo>
                      <a:pt x="902" y="512"/>
                    </a:lnTo>
                    <a:lnTo>
                      <a:pt x="905" y="512"/>
                    </a:lnTo>
                    <a:lnTo>
                      <a:pt x="905" y="510"/>
                    </a:lnTo>
                    <a:lnTo>
                      <a:pt x="905" y="503"/>
                    </a:lnTo>
                    <a:lnTo>
                      <a:pt x="905" y="501"/>
                    </a:lnTo>
                    <a:lnTo>
                      <a:pt x="905" y="499"/>
                    </a:lnTo>
                    <a:lnTo>
                      <a:pt x="905" y="497"/>
                    </a:lnTo>
                    <a:lnTo>
                      <a:pt x="907" y="497"/>
                    </a:lnTo>
                    <a:lnTo>
                      <a:pt x="907" y="495"/>
                    </a:lnTo>
                    <a:lnTo>
                      <a:pt x="913" y="484"/>
                    </a:lnTo>
                    <a:lnTo>
                      <a:pt x="920" y="475"/>
                    </a:lnTo>
                    <a:lnTo>
                      <a:pt x="924" y="464"/>
                    </a:lnTo>
                    <a:lnTo>
                      <a:pt x="924" y="462"/>
                    </a:lnTo>
                    <a:lnTo>
                      <a:pt x="924" y="459"/>
                    </a:lnTo>
                    <a:lnTo>
                      <a:pt x="924" y="457"/>
                    </a:lnTo>
                    <a:lnTo>
                      <a:pt x="924" y="455"/>
                    </a:lnTo>
                    <a:lnTo>
                      <a:pt x="924" y="451"/>
                    </a:lnTo>
                    <a:lnTo>
                      <a:pt x="927" y="448"/>
                    </a:lnTo>
                    <a:lnTo>
                      <a:pt x="927" y="446"/>
                    </a:lnTo>
                    <a:lnTo>
                      <a:pt x="927" y="444"/>
                    </a:lnTo>
                    <a:lnTo>
                      <a:pt x="929" y="444"/>
                    </a:lnTo>
                    <a:lnTo>
                      <a:pt x="929" y="442"/>
                    </a:lnTo>
                    <a:lnTo>
                      <a:pt x="931" y="442"/>
                    </a:lnTo>
                    <a:lnTo>
                      <a:pt x="931" y="440"/>
                    </a:lnTo>
                    <a:lnTo>
                      <a:pt x="933" y="440"/>
                    </a:lnTo>
                    <a:lnTo>
                      <a:pt x="935" y="440"/>
                    </a:lnTo>
                    <a:lnTo>
                      <a:pt x="938" y="440"/>
                    </a:lnTo>
                    <a:lnTo>
                      <a:pt x="940" y="440"/>
                    </a:lnTo>
                    <a:lnTo>
                      <a:pt x="940" y="442"/>
                    </a:lnTo>
                    <a:lnTo>
                      <a:pt x="942" y="442"/>
                    </a:lnTo>
                    <a:lnTo>
                      <a:pt x="942" y="444"/>
                    </a:lnTo>
                    <a:lnTo>
                      <a:pt x="942" y="446"/>
                    </a:lnTo>
                    <a:lnTo>
                      <a:pt x="946" y="457"/>
                    </a:lnTo>
                    <a:lnTo>
                      <a:pt x="949" y="459"/>
                    </a:lnTo>
                    <a:lnTo>
                      <a:pt x="949" y="462"/>
                    </a:lnTo>
                    <a:lnTo>
                      <a:pt x="951" y="464"/>
                    </a:lnTo>
                    <a:lnTo>
                      <a:pt x="953" y="464"/>
                    </a:lnTo>
                    <a:lnTo>
                      <a:pt x="955" y="464"/>
                    </a:lnTo>
                    <a:lnTo>
                      <a:pt x="957" y="464"/>
                    </a:lnTo>
                    <a:lnTo>
                      <a:pt x="960" y="462"/>
                    </a:lnTo>
                    <a:lnTo>
                      <a:pt x="964" y="459"/>
                    </a:lnTo>
                    <a:lnTo>
                      <a:pt x="964" y="457"/>
                    </a:lnTo>
                    <a:lnTo>
                      <a:pt x="966" y="457"/>
                    </a:lnTo>
                    <a:lnTo>
                      <a:pt x="968" y="451"/>
                    </a:lnTo>
                    <a:lnTo>
                      <a:pt x="973" y="442"/>
                    </a:lnTo>
                    <a:lnTo>
                      <a:pt x="977" y="435"/>
                    </a:lnTo>
                    <a:lnTo>
                      <a:pt x="977" y="433"/>
                    </a:lnTo>
                    <a:lnTo>
                      <a:pt x="979" y="431"/>
                    </a:lnTo>
                    <a:lnTo>
                      <a:pt x="979" y="426"/>
                    </a:lnTo>
                    <a:lnTo>
                      <a:pt x="979" y="424"/>
                    </a:lnTo>
                    <a:lnTo>
                      <a:pt x="979" y="415"/>
                    </a:lnTo>
                    <a:lnTo>
                      <a:pt x="982" y="415"/>
                    </a:lnTo>
                    <a:lnTo>
                      <a:pt x="982" y="413"/>
                    </a:lnTo>
                    <a:lnTo>
                      <a:pt x="982" y="411"/>
                    </a:lnTo>
                    <a:lnTo>
                      <a:pt x="984" y="411"/>
                    </a:lnTo>
                    <a:lnTo>
                      <a:pt x="986" y="409"/>
                    </a:lnTo>
                    <a:lnTo>
                      <a:pt x="988" y="409"/>
                    </a:lnTo>
                    <a:lnTo>
                      <a:pt x="990" y="409"/>
                    </a:lnTo>
                    <a:lnTo>
                      <a:pt x="995" y="411"/>
                    </a:lnTo>
                    <a:lnTo>
                      <a:pt x="997" y="411"/>
                    </a:lnTo>
                    <a:lnTo>
                      <a:pt x="1004" y="407"/>
                    </a:lnTo>
                    <a:lnTo>
                      <a:pt x="1006" y="407"/>
                    </a:lnTo>
                    <a:lnTo>
                      <a:pt x="1010" y="407"/>
                    </a:lnTo>
                    <a:lnTo>
                      <a:pt x="1012" y="407"/>
                    </a:lnTo>
                    <a:lnTo>
                      <a:pt x="1019" y="407"/>
                    </a:lnTo>
                    <a:lnTo>
                      <a:pt x="1021" y="404"/>
                    </a:lnTo>
                    <a:lnTo>
                      <a:pt x="1023" y="404"/>
                    </a:lnTo>
                    <a:lnTo>
                      <a:pt x="1026" y="404"/>
                    </a:lnTo>
                    <a:lnTo>
                      <a:pt x="1028" y="404"/>
                    </a:lnTo>
                    <a:lnTo>
                      <a:pt x="1043" y="400"/>
                    </a:lnTo>
                    <a:lnTo>
                      <a:pt x="1059" y="393"/>
                    </a:lnTo>
                    <a:lnTo>
                      <a:pt x="1061" y="393"/>
                    </a:lnTo>
                    <a:lnTo>
                      <a:pt x="1074" y="387"/>
                    </a:lnTo>
                    <a:lnTo>
                      <a:pt x="1076" y="387"/>
                    </a:lnTo>
                    <a:lnTo>
                      <a:pt x="1078" y="385"/>
                    </a:lnTo>
                    <a:lnTo>
                      <a:pt x="1081" y="385"/>
                    </a:lnTo>
                    <a:lnTo>
                      <a:pt x="1083" y="385"/>
                    </a:lnTo>
                    <a:lnTo>
                      <a:pt x="1085" y="385"/>
                    </a:lnTo>
                    <a:lnTo>
                      <a:pt x="1087" y="385"/>
                    </a:lnTo>
                    <a:lnTo>
                      <a:pt x="1089" y="385"/>
                    </a:lnTo>
                    <a:lnTo>
                      <a:pt x="1092" y="385"/>
                    </a:lnTo>
                    <a:lnTo>
                      <a:pt x="1094" y="385"/>
                    </a:lnTo>
                    <a:lnTo>
                      <a:pt x="1094" y="387"/>
                    </a:lnTo>
                    <a:lnTo>
                      <a:pt x="1096" y="387"/>
                    </a:lnTo>
                    <a:lnTo>
                      <a:pt x="1096" y="389"/>
                    </a:lnTo>
                    <a:lnTo>
                      <a:pt x="1096" y="393"/>
                    </a:lnTo>
                    <a:lnTo>
                      <a:pt x="1098" y="396"/>
                    </a:lnTo>
                    <a:lnTo>
                      <a:pt x="1100" y="396"/>
                    </a:lnTo>
                    <a:lnTo>
                      <a:pt x="1103" y="398"/>
                    </a:lnTo>
                    <a:lnTo>
                      <a:pt x="1105" y="396"/>
                    </a:lnTo>
                    <a:lnTo>
                      <a:pt x="1107" y="396"/>
                    </a:lnTo>
                    <a:lnTo>
                      <a:pt x="1109" y="393"/>
                    </a:lnTo>
                    <a:lnTo>
                      <a:pt x="1114" y="391"/>
                    </a:lnTo>
                    <a:lnTo>
                      <a:pt x="1116" y="391"/>
                    </a:lnTo>
                    <a:lnTo>
                      <a:pt x="1116" y="389"/>
                    </a:lnTo>
                    <a:lnTo>
                      <a:pt x="1129" y="376"/>
                    </a:lnTo>
                    <a:lnTo>
                      <a:pt x="1131" y="374"/>
                    </a:lnTo>
                    <a:lnTo>
                      <a:pt x="1131" y="371"/>
                    </a:lnTo>
                    <a:lnTo>
                      <a:pt x="1131" y="369"/>
                    </a:lnTo>
                    <a:lnTo>
                      <a:pt x="1131" y="367"/>
                    </a:lnTo>
                    <a:lnTo>
                      <a:pt x="1131" y="365"/>
                    </a:lnTo>
                    <a:lnTo>
                      <a:pt x="1131" y="363"/>
                    </a:lnTo>
                    <a:lnTo>
                      <a:pt x="1131" y="360"/>
                    </a:lnTo>
                    <a:lnTo>
                      <a:pt x="1131" y="358"/>
                    </a:lnTo>
                    <a:lnTo>
                      <a:pt x="1129" y="354"/>
                    </a:lnTo>
                    <a:lnTo>
                      <a:pt x="1127" y="352"/>
                    </a:lnTo>
                    <a:lnTo>
                      <a:pt x="1127" y="349"/>
                    </a:lnTo>
                    <a:lnTo>
                      <a:pt x="1127" y="347"/>
                    </a:lnTo>
                    <a:lnTo>
                      <a:pt x="1125" y="345"/>
                    </a:lnTo>
                    <a:lnTo>
                      <a:pt x="1127" y="343"/>
                    </a:lnTo>
                    <a:lnTo>
                      <a:pt x="1127" y="341"/>
                    </a:lnTo>
                    <a:lnTo>
                      <a:pt x="1127" y="338"/>
                    </a:lnTo>
                    <a:lnTo>
                      <a:pt x="1129" y="334"/>
                    </a:lnTo>
                    <a:lnTo>
                      <a:pt x="1129" y="332"/>
                    </a:lnTo>
                    <a:lnTo>
                      <a:pt x="1131" y="332"/>
                    </a:lnTo>
                    <a:lnTo>
                      <a:pt x="1133" y="325"/>
                    </a:lnTo>
                    <a:lnTo>
                      <a:pt x="1136" y="325"/>
                    </a:lnTo>
                    <a:lnTo>
                      <a:pt x="1138" y="316"/>
                    </a:lnTo>
                    <a:lnTo>
                      <a:pt x="1142" y="308"/>
                    </a:lnTo>
                    <a:lnTo>
                      <a:pt x="1144" y="305"/>
                    </a:lnTo>
                    <a:lnTo>
                      <a:pt x="1144" y="303"/>
                    </a:lnTo>
                    <a:lnTo>
                      <a:pt x="1144" y="301"/>
                    </a:lnTo>
                    <a:lnTo>
                      <a:pt x="1144" y="299"/>
                    </a:lnTo>
                    <a:lnTo>
                      <a:pt x="1147" y="288"/>
                    </a:lnTo>
                    <a:lnTo>
                      <a:pt x="1147" y="286"/>
                    </a:lnTo>
                    <a:lnTo>
                      <a:pt x="1147" y="283"/>
                    </a:lnTo>
                    <a:lnTo>
                      <a:pt x="1155" y="275"/>
                    </a:lnTo>
                    <a:lnTo>
                      <a:pt x="1158" y="266"/>
                    </a:lnTo>
                    <a:lnTo>
                      <a:pt x="1158" y="264"/>
                    </a:lnTo>
                    <a:lnTo>
                      <a:pt x="1160" y="259"/>
                    </a:lnTo>
                    <a:lnTo>
                      <a:pt x="1160" y="248"/>
                    </a:lnTo>
                    <a:lnTo>
                      <a:pt x="1160" y="246"/>
                    </a:lnTo>
                    <a:lnTo>
                      <a:pt x="1160" y="239"/>
                    </a:lnTo>
                    <a:lnTo>
                      <a:pt x="1160" y="237"/>
                    </a:lnTo>
                    <a:lnTo>
                      <a:pt x="1160" y="235"/>
                    </a:lnTo>
                    <a:lnTo>
                      <a:pt x="1162" y="231"/>
                    </a:lnTo>
                    <a:lnTo>
                      <a:pt x="1162" y="228"/>
                    </a:lnTo>
                    <a:lnTo>
                      <a:pt x="1166" y="224"/>
                    </a:lnTo>
                    <a:lnTo>
                      <a:pt x="1169" y="222"/>
                    </a:lnTo>
                    <a:lnTo>
                      <a:pt x="1169" y="220"/>
                    </a:lnTo>
                    <a:lnTo>
                      <a:pt x="1171" y="217"/>
                    </a:lnTo>
                    <a:lnTo>
                      <a:pt x="1171" y="215"/>
                    </a:lnTo>
                    <a:lnTo>
                      <a:pt x="1173" y="206"/>
                    </a:lnTo>
                    <a:lnTo>
                      <a:pt x="1175" y="206"/>
                    </a:lnTo>
                    <a:lnTo>
                      <a:pt x="1177" y="204"/>
                    </a:lnTo>
                    <a:lnTo>
                      <a:pt x="1180" y="200"/>
                    </a:lnTo>
                    <a:lnTo>
                      <a:pt x="1182" y="198"/>
                    </a:lnTo>
                    <a:lnTo>
                      <a:pt x="1184" y="195"/>
                    </a:lnTo>
                    <a:lnTo>
                      <a:pt x="1191" y="191"/>
                    </a:lnTo>
                    <a:lnTo>
                      <a:pt x="1191" y="189"/>
                    </a:lnTo>
                    <a:lnTo>
                      <a:pt x="1193" y="189"/>
                    </a:lnTo>
                    <a:lnTo>
                      <a:pt x="1197" y="187"/>
                    </a:lnTo>
                    <a:lnTo>
                      <a:pt x="1197" y="184"/>
                    </a:lnTo>
                    <a:lnTo>
                      <a:pt x="1199" y="184"/>
                    </a:lnTo>
                    <a:lnTo>
                      <a:pt x="1202" y="187"/>
                    </a:lnTo>
                    <a:lnTo>
                      <a:pt x="1204" y="189"/>
                    </a:lnTo>
                    <a:lnTo>
                      <a:pt x="1206" y="191"/>
                    </a:lnTo>
                    <a:lnTo>
                      <a:pt x="1208" y="193"/>
                    </a:lnTo>
                    <a:lnTo>
                      <a:pt x="1210" y="193"/>
                    </a:lnTo>
                    <a:lnTo>
                      <a:pt x="1215" y="193"/>
                    </a:lnTo>
                    <a:lnTo>
                      <a:pt x="1217" y="193"/>
                    </a:lnTo>
                    <a:lnTo>
                      <a:pt x="1221" y="195"/>
                    </a:lnTo>
                    <a:lnTo>
                      <a:pt x="1230" y="198"/>
                    </a:lnTo>
                    <a:lnTo>
                      <a:pt x="1232" y="200"/>
                    </a:lnTo>
                    <a:lnTo>
                      <a:pt x="1235" y="200"/>
                    </a:lnTo>
                    <a:lnTo>
                      <a:pt x="1237" y="200"/>
                    </a:lnTo>
                    <a:lnTo>
                      <a:pt x="1241" y="198"/>
                    </a:lnTo>
                    <a:lnTo>
                      <a:pt x="1243" y="198"/>
                    </a:lnTo>
                    <a:lnTo>
                      <a:pt x="1246" y="200"/>
                    </a:lnTo>
                    <a:lnTo>
                      <a:pt x="1248" y="200"/>
                    </a:lnTo>
                    <a:lnTo>
                      <a:pt x="1250" y="200"/>
                    </a:lnTo>
                    <a:lnTo>
                      <a:pt x="1250" y="202"/>
                    </a:lnTo>
                    <a:lnTo>
                      <a:pt x="1252" y="202"/>
                    </a:lnTo>
                    <a:lnTo>
                      <a:pt x="1257" y="206"/>
                    </a:lnTo>
                    <a:lnTo>
                      <a:pt x="1259" y="209"/>
                    </a:lnTo>
                    <a:lnTo>
                      <a:pt x="1261" y="211"/>
                    </a:lnTo>
                    <a:lnTo>
                      <a:pt x="1263" y="211"/>
                    </a:lnTo>
                    <a:lnTo>
                      <a:pt x="1265" y="211"/>
                    </a:lnTo>
                    <a:lnTo>
                      <a:pt x="1272" y="213"/>
                    </a:lnTo>
                    <a:lnTo>
                      <a:pt x="1274" y="213"/>
                    </a:lnTo>
                    <a:lnTo>
                      <a:pt x="1283" y="217"/>
                    </a:lnTo>
                    <a:lnTo>
                      <a:pt x="1285" y="217"/>
                    </a:lnTo>
                    <a:lnTo>
                      <a:pt x="1285" y="220"/>
                    </a:lnTo>
                    <a:lnTo>
                      <a:pt x="1287" y="220"/>
                    </a:lnTo>
                    <a:lnTo>
                      <a:pt x="1292" y="224"/>
                    </a:lnTo>
                    <a:lnTo>
                      <a:pt x="1294" y="224"/>
                    </a:lnTo>
                    <a:lnTo>
                      <a:pt x="1296" y="226"/>
                    </a:lnTo>
                    <a:lnTo>
                      <a:pt x="1298" y="231"/>
                    </a:lnTo>
                    <a:lnTo>
                      <a:pt x="1301" y="233"/>
                    </a:lnTo>
                    <a:lnTo>
                      <a:pt x="1303" y="233"/>
                    </a:lnTo>
                    <a:lnTo>
                      <a:pt x="1303" y="235"/>
                    </a:lnTo>
                    <a:lnTo>
                      <a:pt x="1305" y="235"/>
                    </a:lnTo>
                    <a:lnTo>
                      <a:pt x="1307" y="237"/>
                    </a:lnTo>
                    <a:lnTo>
                      <a:pt x="1309" y="237"/>
                    </a:lnTo>
                    <a:lnTo>
                      <a:pt x="1309" y="239"/>
                    </a:lnTo>
                    <a:lnTo>
                      <a:pt x="1316" y="239"/>
                    </a:lnTo>
                    <a:lnTo>
                      <a:pt x="1320" y="239"/>
                    </a:lnTo>
                    <a:lnTo>
                      <a:pt x="1322" y="239"/>
                    </a:lnTo>
                    <a:lnTo>
                      <a:pt x="1325" y="239"/>
                    </a:lnTo>
                    <a:lnTo>
                      <a:pt x="1327" y="239"/>
                    </a:lnTo>
                    <a:lnTo>
                      <a:pt x="1329" y="239"/>
                    </a:lnTo>
                    <a:lnTo>
                      <a:pt x="1333" y="239"/>
                    </a:lnTo>
                    <a:lnTo>
                      <a:pt x="1336" y="239"/>
                    </a:lnTo>
                    <a:lnTo>
                      <a:pt x="1340" y="239"/>
                    </a:lnTo>
                    <a:lnTo>
                      <a:pt x="1347" y="237"/>
                    </a:lnTo>
                    <a:lnTo>
                      <a:pt x="1349" y="237"/>
                    </a:lnTo>
                    <a:lnTo>
                      <a:pt x="1349" y="235"/>
                    </a:lnTo>
                    <a:lnTo>
                      <a:pt x="1351" y="235"/>
                    </a:lnTo>
                    <a:lnTo>
                      <a:pt x="1353" y="233"/>
                    </a:lnTo>
                    <a:lnTo>
                      <a:pt x="1353" y="231"/>
                    </a:lnTo>
                    <a:lnTo>
                      <a:pt x="1355" y="231"/>
                    </a:lnTo>
                    <a:lnTo>
                      <a:pt x="1355" y="228"/>
                    </a:lnTo>
                    <a:lnTo>
                      <a:pt x="1358" y="222"/>
                    </a:lnTo>
                    <a:lnTo>
                      <a:pt x="1360" y="220"/>
                    </a:lnTo>
                    <a:lnTo>
                      <a:pt x="1360" y="217"/>
                    </a:lnTo>
                    <a:lnTo>
                      <a:pt x="1366" y="211"/>
                    </a:lnTo>
                    <a:lnTo>
                      <a:pt x="1375" y="200"/>
                    </a:lnTo>
                    <a:lnTo>
                      <a:pt x="1375" y="198"/>
                    </a:lnTo>
                    <a:lnTo>
                      <a:pt x="1380" y="195"/>
                    </a:lnTo>
                    <a:lnTo>
                      <a:pt x="1380" y="193"/>
                    </a:lnTo>
                    <a:lnTo>
                      <a:pt x="1386" y="187"/>
                    </a:lnTo>
                    <a:lnTo>
                      <a:pt x="1386" y="184"/>
                    </a:lnTo>
                    <a:lnTo>
                      <a:pt x="1388" y="182"/>
                    </a:lnTo>
                    <a:lnTo>
                      <a:pt x="1388" y="180"/>
                    </a:lnTo>
                    <a:lnTo>
                      <a:pt x="1388" y="173"/>
                    </a:lnTo>
                    <a:lnTo>
                      <a:pt x="1391" y="171"/>
                    </a:lnTo>
                    <a:lnTo>
                      <a:pt x="1391" y="169"/>
                    </a:lnTo>
                    <a:lnTo>
                      <a:pt x="1395" y="169"/>
                    </a:lnTo>
                    <a:lnTo>
                      <a:pt x="1397" y="167"/>
                    </a:lnTo>
                    <a:lnTo>
                      <a:pt x="1399" y="167"/>
                    </a:lnTo>
                    <a:lnTo>
                      <a:pt x="1399" y="165"/>
                    </a:lnTo>
                    <a:lnTo>
                      <a:pt x="1402" y="165"/>
                    </a:lnTo>
                    <a:lnTo>
                      <a:pt x="1404" y="162"/>
                    </a:lnTo>
                    <a:lnTo>
                      <a:pt x="1406" y="160"/>
                    </a:lnTo>
                    <a:lnTo>
                      <a:pt x="1408" y="160"/>
                    </a:lnTo>
                    <a:lnTo>
                      <a:pt x="1408" y="158"/>
                    </a:lnTo>
                    <a:lnTo>
                      <a:pt x="1410" y="156"/>
                    </a:lnTo>
                    <a:lnTo>
                      <a:pt x="1410" y="154"/>
                    </a:lnTo>
                    <a:lnTo>
                      <a:pt x="1408" y="147"/>
                    </a:lnTo>
                    <a:lnTo>
                      <a:pt x="1408" y="145"/>
                    </a:lnTo>
                    <a:lnTo>
                      <a:pt x="1410" y="145"/>
                    </a:lnTo>
                    <a:lnTo>
                      <a:pt x="1410" y="143"/>
                    </a:lnTo>
                    <a:lnTo>
                      <a:pt x="1413" y="143"/>
                    </a:lnTo>
                    <a:lnTo>
                      <a:pt x="1417" y="145"/>
                    </a:lnTo>
                    <a:lnTo>
                      <a:pt x="1419" y="147"/>
                    </a:lnTo>
                    <a:lnTo>
                      <a:pt x="1419" y="145"/>
                    </a:lnTo>
                    <a:lnTo>
                      <a:pt x="1421" y="145"/>
                    </a:lnTo>
                    <a:lnTo>
                      <a:pt x="1421" y="140"/>
                    </a:lnTo>
                    <a:lnTo>
                      <a:pt x="1424" y="140"/>
                    </a:lnTo>
                    <a:lnTo>
                      <a:pt x="1424" y="138"/>
                    </a:lnTo>
                    <a:lnTo>
                      <a:pt x="1426" y="136"/>
                    </a:lnTo>
                    <a:lnTo>
                      <a:pt x="1428" y="136"/>
                    </a:lnTo>
                    <a:lnTo>
                      <a:pt x="1432" y="134"/>
                    </a:lnTo>
                    <a:lnTo>
                      <a:pt x="1435" y="132"/>
                    </a:lnTo>
                    <a:lnTo>
                      <a:pt x="1441" y="125"/>
                    </a:lnTo>
                    <a:lnTo>
                      <a:pt x="1443" y="125"/>
                    </a:lnTo>
                    <a:lnTo>
                      <a:pt x="1446" y="123"/>
                    </a:lnTo>
                    <a:lnTo>
                      <a:pt x="1450" y="121"/>
                    </a:lnTo>
                    <a:lnTo>
                      <a:pt x="1452" y="118"/>
                    </a:lnTo>
                    <a:lnTo>
                      <a:pt x="1454" y="118"/>
                    </a:lnTo>
                    <a:lnTo>
                      <a:pt x="1457" y="118"/>
                    </a:lnTo>
                    <a:lnTo>
                      <a:pt x="1459" y="118"/>
                    </a:lnTo>
                    <a:lnTo>
                      <a:pt x="1461" y="118"/>
                    </a:lnTo>
                    <a:lnTo>
                      <a:pt x="1465" y="114"/>
                    </a:lnTo>
                    <a:lnTo>
                      <a:pt x="1468" y="114"/>
                    </a:lnTo>
                    <a:lnTo>
                      <a:pt x="1468" y="112"/>
                    </a:lnTo>
                    <a:lnTo>
                      <a:pt x="1470" y="112"/>
                    </a:lnTo>
                    <a:lnTo>
                      <a:pt x="1472" y="107"/>
                    </a:lnTo>
                    <a:lnTo>
                      <a:pt x="1476" y="103"/>
                    </a:lnTo>
                    <a:lnTo>
                      <a:pt x="1479" y="99"/>
                    </a:lnTo>
                    <a:lnTo>
                      <a:pt x="1481" y="99"/>
                    </a:lnTo>
                    <a:lnTo>
                      <a:pt x="1487" y="90"/>
                    </a:lnTo>
                    <a:lnTo>
                      <a:pt x="1490" y="90"/>
                    </a:lnTo>
                    <a:lnTo>
                      <a:pt x="1494" y="88"/>
                    </a:lnTo>
                    <a:lnTo>
                      <a:pt x="1496" y="85"/>
                    </a:lnTo>
                    <a:lnTo>
                      <a:pt x="1501" y="85"/>
                    </a:lnTo>
                    <a:lnTo>
                      <a:pt x="1501" y="83"/>
                    </a:lnTo>
                    <a:lnTo>
                      <a:pt x="1503" y="83"/>
                    </a:lnTo>
                    <a:lnTo>
                      <a:pt x="1503" y="81"/>
                    </a:lnTo>
                    <a:lnTo>
                      <a:pt x="1505" y="79"/>
                    </a:lnTo>
                    <a:lnTo>
                      <a:pt x="1507" y="79"/>
                    </a:lnTo>
                    <a:lnTo>
                      <a:pt x="1512" y="72"/>
                    </a:lnTo>
                    <a:lnTo>
                      <a:pt x="1512" y="70"/>
                    </a:lnTo>
                    <a:lnTo>
                      <a:pt x="1512" y="68"/>
                    </a:lnTo>
                    <a:lnTo>
                      <a:pt x="1512" y="63"/>
                    </a:lnTo>
                    <a:lnTo>
                      <a:pt x="1512" y="61"/>
                    </a:lnTo>
                    <a:lnTo>
                      <a:pt x="1512" y="59"/>
                    </a:lnTo>
                    <a:lnTo>
                      <a:pt x="1516" y="48"/>
                    </a:lnTo>
                    <a:lnTo>
                      <a:pt x="1518" y="44"/>
                    </a:lnTo>
                    <a:lnTo>
                      <a:pt x="1518" y="41"/>
                    </a:lnTo>
                    <a:lnTo>
                      <a:pt x="1523" y="30"/>
                    </a:lnTo>
                    <a:lnTo>
                      <a:pt x="1523" y="28"/>
                    </a:lnTo>
                    <a:lnTo>
                      <a:pt x="1523" y="26"/>
                    </a:lnTo>
                    <a:lnTo>
                      <a:pt x="1525" y="26"/>
                    </a:lnTo>
                    <a:lnTo>
                      <a:pt x="1525" y="24"/>
                    </a:lnTo>
                    <a:lnTo>
                      <a:pt x="1534" y="19"/>
                    </a:lnTo>
                    <a:lnTo>
                      <a:pt x="1536" y="19"/>
                    </a:lnTo>
                    <a:lnTo>
                      <a:pt x="1540" y="17"/>
                    </a:lnTo>
                    <a:lnTo>
                      <a:pt x="1545" y="15"/>
                    </a:lnTo>
                    <a:lnTo>
                      <a:pt x="1545" y="13"/>
                    </a:lnTo>
                    <a:lnTo>
                      <a:pt x="1549" y="11"/>
                    </a:lnTo>
                    <a:lnTo>
                      <a:pt x="1553" y="11"/>
                    </a:lnTo>
                    <a:lnTo>
                      <a:pt x="1556" y="8"/>
                    </a:lnTo>
                    <a:lnTo>
                      <a:pt x="1558" y="6"/>
                    </a:lnTo>
                    <a:lnTo>
                      <a:pt x="1560" y="6"/>
                    </a:lnTo>
                    <a:lnTo>
                      <a:pt x="1564" y="4"/>
                    </a:lnTo>
                    <a:lnTo>
                      <a:pt x="1567" y="2"/>
                    </a:lnTo>
                    <a:lnTo>
                      <a:pt x="1569" y="2"/>
                    </a:lnTo>
                    <a:lnTo>
                      <a:pt x="1571" y="0"/>
                    </a:lnTo>
                    <a:lnTo>
                      <a:pt x="1573" y="0"/>
                    </a:lnTo>
                    <a:lnTo>
                      <a:pt x="1575" y="0"/>
                    </a:lnTo>
                    <a:lnTo>
                      <a:pt x="1578" y="0"/>
                    </a:lnTo>
                    <a:lnTo>
                      <a:pt x="1580" y="0"/>
                    </a:lnTo>
                    <a:lnTo>
                      <a:pt x="1582" y="0"/>
                    </a:lnTo>
                    <a:lnTo>
                      <a:pt x="1586" y="2"/>
                    </a:lnTo>
                    <a:lnTo>
                      <a:pt x="1586" y="4"/>
                    </a:lnTo>
                    <a:lnTo>
                      <a:pt x="1589" y="4"/>
                    </a:lnTo>
                    <a:lnTo>
                      <a:pt x="1593" y="4"/>
                    </a:lnTo>
                    <a:lnTo>
                      <a:pt x="1595" y="4"/>
                    </a:lnTo>
                    <a:lnTo>
                      <a:pt x="1595" y="6"/>
                    </a:lnTo>
                    <a:lnTo>
                      <a:pt x="1597" y="6"/>
                    </a:lnTo>
                    <a:lnTo>
                      <a:pt x="1600" y="8"/>
                    </a:lnTo>
                    <a:lnTo>
                      <a:pt x="1600" y="11"/>
                    </a:lnTo>
                    <a:lnTo>
                      <a:pt x="1600" y="13"/>
                    </a:lnTo>
                    <a:lnTo>
                      <a:pt x="1597" y="13"/>
                    </a:lnTo>
                    <a:lnTo>
                      <a:pt x="1597" y="15"/>
                    </a:lnTo>
                    <a:lnTo>
                      <a:pt x="1595" y="15"/>
                    </a:lnTo>
                    <a:lnTo>
                      <a:pt x="1597" y="17"/>
                    </a:lnTo>
                    <a:lnTo>
                      <a:pt x="1597" y="19"/>
                    </a:lnTo>
                    <a:lnTo>
                      <a:pt x="1595" y="19"/>
                    </a:lnTo>
                    <a:lnTo>
                      <a:pt x="1593" y="22"/>
                    </a:lnTo>
                    <a:lnTo>
                      <a:pt x="1593" y="24"/>
                    </a:lnTo>
                    <a:lnTo>
                      <a:pt x="1593" y="26"/>
                    </a:lnTo>
                    <a:lnTo>
                      <a:pt x="1595" y="26"/>
                    </a:lnTo>
                    <a:lnTo>
                      <a:pt x="1595" y="28"/>
                    </a:lnTo>
                    <a:lnTo>
                      <a:pt x="1593" y="30"/>
                    </a:lnTo>
                    <a:lnTo>
                      <a:pt x="1595" y="33"/>
                    </a:lnTo>
                    <a:lnTo>
                      <a:pt x="1595" y="35"/>
                    </a:lnTo>
                    <a:lnTo>
                      <a:pt x="1595" y="37"/>
                    </a:lnTo>
                    <a:lnTo>
                      <a:pt x="1595" y="39"/>
                    </a:lnTo>
                    <a:lnTo>
                      <a:pt x="1595" y="41"/>
                    </a:lnTo>
                    <a:lnTo>
                      <a:pt x="1595" y="44"/>
                    </a:lnTo>
                    <a:lnTo>
                      <a:pt x="1595" y="46"/>
                    </a:lnTo>
                    <a:lnTo>
                      <a:pt x="1595" y="48"/>
                    </a:lnTo>
                    <a:lnTo>
                      <a:pt x="1593" y="48"/>
                    </a:lnTo>
                    <a:lnTo>
                      <a:pt x="1593" y="50"/>
                    </a:lnTo>
                    <a:lnTo>
                      <a:pt x="1595" y="52"/>
                    </a:lnTo>
                    <a:lnTo>
                      <a:pt x="1595" y="55"/>
                    </a:lnTo>
                    <a:lnTo>
                      <a:pt x="1595" y="57"/>
                    </a:lnTo>
                    <a:lnTo>
                      <a:pt x="1595" y="59"/>
                    </a:lnTo>
                    <a:lnTo>
                      <a:pt x="1595" y="61"/>
                    </a:lnTo>
                    <a:lnTo>
                      <a:pt x="1595" y="63"/>
                    </a:lnTo>
                    <a:lnTo>
                      <a:pt x="1595" y="66"/>
                    </a:lnTo>
                    <a:lnTo>
                      <a:pt x="1595" y="68"/>
                    </a:lnTo>
                    <a:lnTo>
                      <a:pt x="1595" y="70"/>
                    </a:lnTo>
                    <a:lnTo>
                      <a:pt x="1595" y="72"/>
                    </a:lnTo>
                    <a:lnTo>
                      <a:pt x="1593" y="72"/>
                    </a:lnTo>
                    <a:lnTo>
                      <a:pt x="1591" y="72"/>
                    </a:lnTo>
                    <a:lnTo>
                      <a:pt x="1589" y="72"/>
                    </a:lnTo>
                    <a:lnTo>
                      <a:pt x="1586" y="72"/>
                    </a:lnTo>
                    <a:lnTo>
                      <a:pt x="1580" y="72"/>
                    </a:lnTo>
                    <a:lnTo>
                      <a:pt x="1578" y="74"/>
                    </a:lnTo>
                    <a:lnTo>
                      <a:pt x="1575" y="74"/>
                    </a:lnTo>
                    <a:lnTo>
                      <a:pt x="1573" y="74"/>
                    </a:lnTo>
                    <a:lnTo>
                      <a:pt x="1571" y="77"/>
                    </a:lnTo>
                    <a:lnTo>
                      <a:pt x="1571" y="79"/>
                    </a:lnTo>
                    <a:lnTo>
                      <a:pt x="1567" y="79"/>
                    </a:lnTo>
                    <a:lnTo>
                      <a:pt x="1564" y="81"/>
                    </a:lnTo>
                    <a:lnTo>
                      <a:pt x="1564" y="83"/>
                    </a:lnTo>
                    <a:lnTo>
                      <a:pt x="1562" y="83"/>
                    </a:lnTo>
                    <a:lnTo>
                      <a:pt x="1562" y="85"/>
                    </a:lnTo>
                    <a:lnTo>
                      <a:pt x="1560" y="85"/>
                    </a:lnTo>
                    <a:lnTo>
                      <a:pt x="1558" y="85"/>
                    </a:lnTo>
                    <a:lnTo>
                      <a:pt x="1556" y="88"/>
                    </a:lnTo>
                    <a:lnTo>
                      <a:pt x="1556" y="90"/>
                    </a:lnTo>
                    <a:lnTo>
                      <a:pt x="1553" y="92"/>
                    </a:lnTo>
                    <a:lnTo>
                      <a:pt x="1551" y="92"/>
                    </a:lnTo>
                    <a:lnTo>
                      <a:pt x="1551" y="94"/>
                    </a:lnTo>
                    <a:lnTo>
                      <a:pt x="1551" y="96"/>
                    </a:lnTo>
                    <a:lnTo>
                      <a:pt x="1553" y="99"/>
                    </a:lnTo>
                    <a:lnTo>
                      <a:pt x="1553" y="101"/>
                    </a:lnTo>
                    <a:lnTo>
                      <a:pt x="1553" y="103"/>
                    </a:lnTo>
                    <a:lnTo>
                      <a:pt x="1553" y="105"/>
                    </a:lnTo>
                    <a:lnTo>
                      <a:pt x="1551" y="107"/>
                    </a:lnTo>
                    <a:lnTo>
                      <a:pt x="1551" y="110"/>
                    </a:lnTo>
                    <a:lnTo>
                      <a:pt x="1551" y="114"/>
                    </a:lnTo>
                    <a:lnTo>
                      <a:pt x="1549" y="114"/>
                    </a:lnTo>
                    <a:lnTo>
                      <a:pt x="1551" y="116"/>
                    </a:lnTo>
                    <a:lnTo>
                      <a:pt x="1549" y="116"/>
                    </a:lnTo>
                    <a:lnTo>
                      <a:pt x="1549" y="121"/>
                    </a:lnTo>
                    <a:lnTo>
                      <a:pt x="1549" y="123"/>
                    </a:lnTo>
                    <a:lnTo>
                      <a:pt x="1547" y="123"/>
                    </a:lnTo>
                    <a:lnTo>
                      <a:pt x="1547" y="127"/>
                    </a:lnTo>
                    <a:lnTo>
                      <a:pt x="1547" y="129"/>
                    </a:lnTo>
                    <a:lnTo>
                      <a:pt x="1547" y="132"/>
                    </a:lnTo>
                    <a:lnTo>
                      <a:pt x="1545" y="132"/>
                    </a:lnTo>
                    <a:lnTo>
                      <a:pt x="1545" y="136"/>
                    </a:lnTo>
                    <a:lnTo>
                      <a:pt x="1542" y="140"/>
                    </a:lnTo>
                    <a:lnTo>
                      <a:pt x="1542" y="143"/>
                    </a:lnTo>
                    <a:lnTo>
                      <a:pt x="1542" y="145"/>
                    </a:lnTo>
                    <a:lnTo>
                      <a:pt x="1545" y="145"/>
                    </a:lnTo>
                    <a:lnTo>
                      <a:pt x="1545" y="147"/>
                    </a:lnTo>
                    <a:lnTo>
                      <a:pt x="1540" y="151"/>
                    </a:lnTo>
                    <a:lnTo>
                      <a:pt x="1538" y="154"/>
                    </a:lnTo>
                    <a:lnTo>
                      <a:pt x="1538" y="158"/>
                    </a:lnTo>
                    <a:lnTo>
                      <a:pt x="1536" y="160"/>
                    </a:lnTo>
                    <a:lnTo>
                      <a:pt x="1536" y="162"/>
                    </a:lnTo>
                    <a:lnTo>
                      <a:pt x="1536" y="165"/>
                    </a:lnTo>
                    <a:lnTo>
                      <a:pt x="1536" y="167"/>
                    </a:lnTo>
                    <a:lnTo>
                      <a:pt x="1534" y="169"/>
                    </a:lnTo>
                    <a:lnTo>
                      <a:pt x="1534" y="173"/>
                    </a:lnTo>
                    <a:lnTo>
                      <a:pt x="1534" y="176"/>
                    </a:lnTo>
                    <a:lnTo>
                      <a:pt x="1534" y="178"/>
                    </a:lnTo>
                    <a:lnTo>
                      <a:pt x="1534" y="180"/>
                    </a:lnTo>
                    <a:lnTo>
                      <a:pt x="1534" y="182"/>
                    </a:lnTo>
                    <a:lnTo>
                      <a:pt x="1534" y="184"/>
                    </a:lnTo>
                    <a:lnTo>
                      <a:pt x="1536" y="187"/>
                    </a:lnTo>
                    <a:lnTo>
                      <a:pt x="1536" y="191"/>
                    </a:lnTo>
                    <a:lnTo>
                      <a:pt x="1536" y="193"/>
                    </a:lnTo>
                    <a:lnTo>
                      <a:pt x="1536" y="195"/>
                    </a:lnTo>
                    <a:lnTo>
                      <a:pt x="1536" y="198"/>
                    </a:lnTo>
                    <a:lnTo>
                      <a:pt x="1536" y="200"/>
                    </a:lnTo>
                    <a:lnTo>
                      <a:pt x="1536" y="202"/>
                    </a:lnTo>
                    <a:lnTo>
                      <a:pt x="1536" y="204"/>
                    </a:lnTo>
                    <a:lnTo>
                      <a:pt x="1534" y="206"/>
                    </a:lnTo>
                    <a:lnTo>
                      <a:pt x="1534" y="209"/>
                    </a:lnTo>
                    <a:lnTo>
                      <a:pt x="1534" y="211"/>
                    </a:lnTo>
                    <a:lnTo>
                      <a:pt x="1534" y="213"/>
                    </a:lnTo>
                    <a:lnTo>
                      <a:pt x="1534" y="215"/>
                    </a:lnTo>
                    <a:lnTo>
                      <a:pt x="1534" y="217"/>
                    </a:lnTo>
                    <a:lnTo>
                      <a:pt x="1534" y="220"/>
                    </a:lnTo>
                    <a:lnTo>
                      <a:pt x="1536" y="222"/>
                    </a:lnTo>
                    <a:lnTo>
                      <a:pt x="1536" y="224"/>
                    </a:lnTo>
                    <a:lnTo>
                      <a:pt x="1536" y="226"/>
                    </a:lnTo>
                    <a:lnTo>
                      <a:pt x="1534" y="226"/>
                    </a:lnTo>
                    <a:lnTo>
                      <a:pt x="1534" y="228"/>
                    </a:lnTo>
                    <a:lnTo>
                      <a:pt x="1534" y="231"/>
                    </a:lnTo>
                    <a:lnTo>
                      <a:pt x="1529" y="231"/>
                    </a:lnTo>
                    <a:lnTo>
                      <a:pt x="1529" y="233"/>
                    </a:lnTo>
                    <a:lnTo>
                      <a:pt x="1527" y="233"/>
                    </a:lnTo>
                    <a:lnTo>
                      <a:pt x="1527" y="237"/>
                    </a:lnTo>
                    <a:lnTo>
                      <a:pt x="1525" y="237"/>
                    </a:lnTo>
                    <a:lnTo>
                      <a:pt x="1523" y="239"/>
                    </a:lnTo>
                    <a:lnTo>
                      <a:pt x="1520" y="242"/>
                    </a:lnTo>
                    <a:lnTo>
                      <a:pt x="1518" y="244"/>
                    </a:lnTo>
                    <a:lnTo>
                      <a:pt x="1516" y="244"/>
                    </a:lnTo>
                    <a:lnTo>
                      <a:pt x="1514" y="246"/>
                    </a:lnTo>
                    <a:lnTo>
                      <a:pt x="1514" y="248"/>
                    </a:lnTo>
                    <a:lnTo>
                      <a:pt x="1516" y="250"/>
                    </a:lnTo>
                    <a:lnTo>
                      <a:pt x="1516" y="253"/>
                    </a:lnTo>
                    <a:lnTo>
                      <a:pt x="1516" y="255"/>
                    </a:lnTo>
                    <a:lnTo>
                      <a:pt x="1516" y="259"/>
                    </a:lnTo>
                    <a:lnTo>
                      <a:pt x="1514" y="261"/>
                    </a:lnTo>
                    <a:lnTo>
                      <a:pt x="1514" y="264"/>
                    </a:lnTo>
                    <a:lnTo>
                      <a:pt x="1514" y="270"/>
                    </a:lnTo>
                    <a:lnTo>
                      <a:pt x="1514" y="272"/>
                    </a:lnTo>
                    <a:lnTo>
                      <a:pt x="1514" y="275"/>
                    </a:lnTo>
                    <a:lnTo>
                      <a:pt x="1514" y="277"/>
                    </a:lnTo>
                    <a:lnTo>
                      <a:pt x="1514" y="279"/>
                    </a:lnTo>
                    <a:lnTo>
                      <a:pt x="1514" y="281"/>
                    </a:lnTo>
                    <a:lnTo>
                      <a:pt x="1514" y="283"/>
                    </a:lnTo>
                    <a:lnTo>
                      <a:pt x="1512" y="283"/>
                    </a:lnTo>
                    <a:lnTo>
                      <a:pt x="1507" y="286"/>
                    </a:lnTo>
                    <a:lnTo>
                      <a:pt x="1505" y="286"/>
                    </a:lnTo>
                    <a:lnTo>
                      <a:pt x="1498" y="286"/>
                    </a:lnTo>
                    <a:lnTo>
                      <a:pt x="1496" y="286"/>
                    </a:lnTo>
                    <a:lnTo>
                      <a:pt x="1494" y="286"/>
                    </a:lnTo>
                    <a:lnTo>
                      <a:pt x="1494" y="288"/>
                    </a:lnTo>
                    <a:lnTo>
                      <a:pt x="1494" y="290"/>
                    </a:lnTo>
                    <a:lnTo>
                      <a:pt x="1494" y="292"/>
                    </a:lnTo>
                    <a:lnTo>
                      <a:pt x="1492" y="292"/>
                    </a:lnTo>
                    <a:lnTo>
                      <a:pt x="1490" y="294"/>
                    </a:lnTo>
                    <a:lnTo>
                      <a:pt x="1490" y="297"/>
                    </a:lnTo>
                    <a:lnTo>
                      <a:pt x="1490" y="299"/>
                    </a:lnTo>
                    <a:lnTo>
                      <a:pt x="1494" y="301"/>
                    </a:lnTo>
                    <a:lnTo>
                      <a:pt x="1496" y="303"/>
                    </a:lnTo>
                    <a:lnTo>
                      <a:pt x="1496" y="305"/>
                    </a:lnTo>
                    <a:lnTo>
                      <a:pt x="1498" y="308"/>
                    </a:lnTo>
                    <a:lnTo>
                      <a:pt x="1498" y="310"/>
                    </a:lnTo>
                    <a:lnTo>
                      <a:pt x="1498" y="312"/>
                    </a:lnTo>
                    <a:lnTo>
                      <a:pt x="1498" y="314"/>
                    </a:lnTo>
                    <a:lnTo>
                      <a:pt x="1498" y="316"/>
                    </a:lnTo>
                    <a:lnTo>
                      <a:pt x="1496" y="319"/>
                    </a:lnTo>
                    <a:lnTo>
                      <a:pt x="1496" y="323"/>
                    </a:lnTo>
                    <a:lnTo>
                      <a:pt x="1496" y="325"/>
                    </a:lnTo>
                    <a:lnTo>
                      <a:pt x="1496" y="330"/>
                    </a:lnTo>
                    <a:lnTo>
                      <a:pt x="1496" y="332"/>
                    </a:lnTo>
                    <a:lnTo>
                      <a:pt x="1498" y="332"/>
                    </a:lnTo>
                    <a:lnTo>
                      <a:pt x="1498" y="334"/>
                    </a:lnTo>
                    <a:lnTo>
                      <a:pt x="1501" y="338"/>
                    </a:lnTo>
                    <a:lnTo>
                      <a:pt x="1501" y="341"/>
                    </a:lnTo>
                    <a:lnTo>
                      <a:pt x="1503" y="341"/>
                    </a:lnTo>
                    <a:lnTo>
                      <a:pt x="1503" y="343"/>
                    </a:lnTo>
                    <a:lnTo>
                      <a:pt x="1503" y="347"/>
                    </a:lnTo>
                    <a:lnTo>
                      <a:pt x="1505" y="349"/>
                    </a:lnTo>
                    <a:lnTo>
                      <a:pt x="1505" y="358"/>
                    </a:lnTo>
                    <a:lnTo>
                      <a:pt x="1505" y="360"/>
                    </a:lnTo>
                    <a:lnTo>
                      <a:pt x="1507" y="363"/>
                    </a:lnTo>
                    <a:lnTo>
                      <a:pt x="1507" y="367"/>
                    </a:lnTo>
                    <a:lnTo>
                      <a:pt x="1507" y="369"/>
                    </a:lnTo>
                    <a:lnTo>
                      <a:pt x="1507" y="371"/>
                    </a:lnTo>
                    <a:lnTo>
                      <a:pt x="1509" y="374"/>
                    </a:lnTo>
                    <a:lnTo>
                      <a:pt x="1509" y="376"/>
                    </a:lnTo>
                    <a:lnTo>
                      <a:pt x="1509" y="378"/>
                    </a:lnTo>
                    <a:lnTo>
                      <a:pt x="1509" y="380"/>
                    </a:lnTo>
                    <a:lnTo>
                      <a:pt x="1509" y="382"/>
                    </a:lnTo>
                    <a:lnTo>
                      <a:pt x="1512" y="382"/>
                    </a:lnTo>
                    <a:lnTo>
                      <a:pt x="1514" y="391"/>
                    </a:lnTo>
                    <a:lnTo>
                      <a:pt x="1516" y="391"/>
                    </a:lnTo>
                    <a:lnTo>
                      <a:pt x="1516" y="393"/>
                    </a:lnTo>
                    <a:lnTo>
                      <a:pt x="1516" y="396"/>
                    </a:lnTo>
                    <a:lnTo>
                      <a:pt x="1514" y="396"/>
                    </a:lnTo>
                    <a:lnTo>
                      <a:pt x="1514" y="398"/>
                    </a:lnTo>
                    <a:lnTo>
                      <a:pt x="1512" y="402"/>
                    </a:lnTo>
                    <a:lnTo>
                      <a:pt x="1512" y="404"/>
                    </a:lnTo>
                    <a:lnTo>
                      <a:pt x="1514" y="409"/>
                    </a:lnTo>
                    <a:lnTo>
                      <a:pt x="1512" y="413"/>
                    </a:lnTo>
                    <a:lnTo>
                      <a:pt x="1512" y="415"/>
                    </a:lnTo>
                    <a:lnTo>
                      <a:pt x="1514" y="418"/>
                    </a:lnTo>
                    <a:lnTo>
                      <a:pt x="1514" y="420"/>
                    </a:lnTo>
                    <a:lnTo>
                      <a:pt x="1516" y="420"/>
                    </a:lnTo>
                    <a:lnTo>
                      <a:pt x="1518" y="422"/>
                    </a:lnTo>
                    <a:lnTo>
                      <a:pt x="1520" y="422"/>
                    </a:lnTo>
                    <a:lnTo>
                      <a:pt x="1520" y="424"/>
                    </a:lnTo>
                    <a:lnTo>
                      <a:pt x="1523" y="424"/>
                    </a:lnTo>
                    <a:lnTo>
                      <a:pt x="1523" y="429"/>
                    </a:lnTo>
                    <a:lnTo>
                      <a:pt x="1525" y="429"/>
                    </a:lnTo>
                    <a:lnTo>
                      <a:pt x="1525" y="431"/>
                    </a:lnTo>
                    <a:lnTo>
                      <a:pt x="1529" y="433"/>
                    </a:lnTo>
                    <a:lnTo>
                      <a:pt x="1529" y="435"/>
                    </a:lnTo>
                    <a:lnTo>
                      <a:pt x="1531" y="437"/>
                    </a:lnTo>
                    <a:lnTo>
                      <a:pt x="1531" y="440"/>
                    </a:lnTo>
                    <a:lnTo>
                      <a:pt x="1529" y="440"/>
                    </a:lnTo>
                    <a:lnTo>
                      <a:pt x="1529" y="442"/>
                    </a:lnTo>
                    <a:lnTo>
                      <a:pt x="1529" y="444"/>
                    </a:lnTo>
                    <a:lnTo>
                      <a:pt x="1529" y="446"/>
                    </a:lnTo>
                    <a:lnTo>
                      <a:pt x="1529" y="448"/>
                    </a:lnTo>
                    <a:lnTo>
                      <a:pt x="1527" y="453"/>
                    </a:lnTo>
                    <a:lnTo>
                      <a:pt x="1527" y="455"/>
                    </a:lnTo>
                    <a:lnTo>
                      <a:pt x="1527" y="462"/>
                    </a:lnTo>
                    <a:lnTo>
                      <a:pt x="1529" y="464"/>
                    </a:lnTo>
                    <a:lnTo>
                      <a:pt x="1531" y="464"/>
                    </a:lnTo>
                    <a:lnTo>
                      <a:pt x="1531" y="466"/>
                    </a:lnTo>
                    <a:lnTo>
                      <a:pt x="1531" y="468"/>
                    </a:lnTo>
                    <a:lnTo>
                      <a:pt x="1529" y="470"/>
                    </a:lnTo>
                    <a:lnTo>
                      <a:pt x="1527" y="477"/>
                    </a:lnTo>
                    <a:lnTo>
                      <a:pt x="1527" y="479"/>
                    </a:lnTo>
                    <a:lnTo>
                      <a:pt x="1529" y="484"/>
                    </a:lnTo>
                    <a:lnTo>
                      <a:pt x="1529" y="486"/>
                    </a:lnTo>
                    <a:lnTo>
                      <a:pt x="1529" y="488"/>
                    </a:lnTo>
                    <a:lnTo>
                      <a:pt x="1529" y="490"/>
                    </a:lnTo>
                    <a:lnTo>
                      <a:pt x="1527" y="490"/>
                    </a:lnTo>
                    <a:lnTo>
                      <a:pt x="1527" y="492"/>
                    </a:lnTo>
                    <a:lnTo>
                      <a:pt x="1527" y="497"/>
                    </a:lnTo>
                    <a:lnTo>
                      <a:pt x="1525" y="497"/>
                    </a:lnTo>
                    <a:lnTo>
                      <a:pt x="1525" y="501"/>
                    </a:lnTo>
                    <a:lnTo>
                      <a:pt x="1525" y="503"/>
                    </a:lnTo>
                    <a:lnTo>
                      <a:pt x="1525" y="506"/>
                    </a:lnTo>
                    <a:lnTo>
                      <a:pt x="1523" y="506"/>
                    </a:lnTo>
                    <a:lnTo>
                      <a:pt x="1516" y="512"/>
                    </a:lnTo>
                    <a:lnTo>
                      <a:pt x="1514" y="512"/>
                    </a:lnTo>
                    <a:lnTo>
                      <a:pt x="1514" y="514"/>
                    </a:lnTo>
                    <a:lnTo>
                      <a:pt x="1512" y="517"/>
                    </a:lnTo>
                    <a:lnTo>
                      <a:pt x="1512" y="519"/>
                    </a:lnTo>
                    <a:lnTo>
                      <a:pt x="1516" y="523"/>
                    </a:lnTo>
                    <a:lnTo>
                      <a:pt x="1516" y="525"/>
                    </a:lnTo>
                    <a:lnTo>
                      <a:pt x="1516" y="530"/>
                    </a:lnTo>
                    <a:lnTo>
                      <a:pt x="1518" y="530"/>
                    </a:lnTo>
                    <a:lnTo>
                      <a:pt x="1518" y="532"/>
                    </a:lnTo>
                    <a:lnTo>
                      <a:pt x="1520" y="532"/>
                    </a:lnTo>
                    <a:lnTo>
                      <a:pt x="1523" y="534"/>
                    </a:lnTo>
                    <a:lnTo>
                      <a:pt x="1525" y="539"/>
                    </a:lnTo>
                    <a:lnTo>
                      <a:pt x="1520" y="541"/>
                    </a:lnTo>
                    <a:lnTo>
                      <a:pt x="1518" y="543"/>
                    </a:lnTo>
                    <a:lnTo>
                      <a:pt x="1516" y="543"/>
                    </a:lnTo>
                    <a:lnTo>
                      <a:pt x="1512" y="543"/>
                    </a:lnTo>
                    <a:lnTo>
                      <a:pt x="1509" y="543"/>
                    </a:lnTo>
                    <a:lnTo>
                      <a:pt x="1507" y="545"/>
                    </a:lnTo>
                    <a:lnTo>
                      <a:pt x="1505" y="547"/>
                    </a:lnTo>
                    <a:lnTo>
                      <a:pt x="1503" y="547"/>
                    </a:lnTo>
                    <a:lnTo>
                      <a:pt x="1503" y="550"/>
                    </a:lnTo>
                    <a:lnTo>
                      <a:pt x="1503" y="552"/>
                    </a:lnTo>
                    <a:lnTo>
                      <a:pt x="1503" y="556"/>
                    </a:lnTo>
                    <a:lnTo>
                      <a:pt x="1503" y="558"/>
                    </a:lnTo>
                    <a:lnTo>
                      <a:pt x="1501" y="558"/>
                    </a:lnTo>
                    <a:lnTo>
                      <a:pt x="1501" y="561"/>
                    </a:lnTo>
                    <a:lnTo>
                      <a:pt x="1501" y="563"/>
                    </a:lnTo>
                    <a:lnTo>
                      <a:pt x="1496" y="567"/>
                    </a:lnTo>
                    <a:lnTo>
                      <a:pt x="1496" y="569"/>
                    </a:lnTo>
                    <a:lnTo>
                      <a:pt x="1496" y="572"/>
                    </a:lnTo>
                    <a:lnTo>
                      <a:pt x="1496" y="574"/>
                    </a:lnTo>
                    <a:lnTo>
                      <a:pt x="1496" y="576"/>
                    </a:lnTo>
                    <a:lnTo>
                      <a:pt x="1496" y="578"/>
                    </a:lnTo>
                    <a:lnTo>
                      <a:pt x="1496" y="580"/>
                    </a:lnTo>
                    <a:lnTo>
                      <a:pt x="1496" y="583"/>
                    </a:lnTo>
                    <a:lnTo>
                      <a:pt x="1490" y="587"/>
                    </a:lnTo>
                    <a:lnTo>
                      <a:pt x="1490" y="589"/>
                    </a:lnTo>
                    <a:lnTo>
                      <a:pt x="1487" y="591"/>
                    </a:lnTo>
                    <a:lnTo>
                      <a:pt x="1487" y="594"/>
                    </a:lnTo>
                    <a:lnTo>
                      <a:pt x="1490" y="594"/>
                    </a:lnTo>
                    <a:lnTo>
                      <a:pt x="1490" y="596"/>
                    </a:lnTo>
                    <a:lnTo>
                      <a:pt x="1492" y="598"/>
                    </a:lnTo>
                    <a:lnTo>
                      <a:pt x="1492" y="600"/>
                    </a:lnTo>
                    <a:lnTo>
                      <a:pt x="1492" y="602"/>
                    </a:lnTo>
                    <a:lnTo>
                      <a:pt x="1494" y="605"/>
                    </a:lnTo>
                    <a:lnTo>
                      <a:pt x="1494" y="607"/>
                    </a:lnTo>
                    <a:lnTo>
                      <a:pt x="1496" y="611"/>
                    </a:lnTo>
                    <a:lnTo>
                      <a:pt x="1496" y="613"/>
                    </a:lnTo>
                    <a:lnTo>
                      <a:pt x="1496" y="618"/>
                    </a:lnTo>
                    <a:lnTo>
                      <a:pt x="1496" y="620"/>
                    </a:lnTo>
                    <a:lnTo>
                      <a:pt x="1496" y="622"/>
                    </a:lnTo>
                    <a:lnTo>
                      <a:pt x="1496" y="624"/>
                    </a:lnTo>
                    <a:lnTo>
                      <a:pt x="1496" y="633"/>
                    </a:lnTo>
                    <a:lnTo>
                      <a:pt x="1498" y="638"/>
                    </a:lnTo>
                    <a:lnTo>
                      <a:pt x="1498" y="642"/>
                    </a:lnTo>
                    <a:lnTo>
                      <a:pt x="1501" y="646"/>
                    </a:lnTo>
                    <a:lnTo>
                      <a:pt x="1501" y="660"/>
                    </a:lnTo>
                    <a:lnTo>
                      <a:pt x="1501" y="662"/>
                    </a:lnTo>
                    <a:lnTo>
                      <a:pt x="1501" y="664"/>
                    </a:lnTo>
                    <a:lnTo>
                      <a:pt x="1501" y="666"/>
                    </a:lnTo>
                    <a:lnTo>
                      <a:pt x="1503" y="670"/>
                    </a:lnTo>
                    <a:lnTo>
                      <a:pt x="1501" y="670"/>
                    </a:lnTo>
                    <a:lnTo>
                      <a:pt x="1501" y="673"/>
                    </a:lnTo>
                    <a:lnTo>
                      <a:pt x="1501" y="675"/>
                    </a:lnTo>
                    <a:lnTo>
                      <a:pt x="1498" y="677"/>
                    </a:lnTo>
                    <a:lnTo>
                      <a:pt x="1503" y="681"/>
                    </a:lnTo>
                    <a:lnTo>
                      <a:pt x="1505" y="684"/>
                    </a:lnTo>
                    <a:lnTo>
                      <a:pt x="1505" y="686"/>
                    </a:lnTo>
                    <a:lnTo>
                      <a:pt x="1505" y="688"/>
                    </a:lnTo>
                    <a:lnTo>
                      <a:pt x="1507" y="690"/>
                    </a:lnTo>
                    <a:lnTo>
                      <a:pt x="1507" y="692"/>
                    </a:lnTo>
                    <a:lnTo>
                      <a:pt x="1509" y="695"/>
                    </a:lnTo>
                    <a:lnTo>
                      <a:pt x="1514" y="695"/>
                    </a:lnTo>
                    <a:lnTo>
                      <a:pt x="1514" y="697"/>
                    </a:lnTo>
                    <a:lnTo>
                      <a:pt x="1516" y="697"/>
                    </a:lnTo>
                    <a:lnTo>
                      <a:pt x="1516" y="699"/>
                    </a:lnTo>
                    <a:lnTo>
                      <a:pt x="1514" y="701"/>
                    </a:lnTo>
                    <a:lnTo>
                      <a:pt x="1512" y="701"/>
                    </a:lnTo>
                    <a:lnTo>
                      <a:pt x="1507" y="701"/>
                    </a:lnTo>
                    <a:lnTo>
                      <a:pt x="1505" y="701"/>
                    </a:lnTo>
                    <a:lnTo>
                      <a:pt x="1505" y="703"/>
                    </a:lnTo>
                    <a:lnTo>
                      <a:pt x="1505" y="706"/>
                    </a:lnTo>
                    <a:lnTo>
                      <a:pt x="1507" y="706"/>
                    </a:lnTo>
                    <a:lnTo>
                      <a:pt x="1507" y="708"/>
                    </a:lnTo>
                    <a:lnTo>
                      <a:pt x="1509" y="708"/>
                    </a:lnTo>
                    <a:lnTo>
                      <a:pt x="1509" y="710"/>
                    </a:lnTo>
                    <a:lnTo>
                      <a:pt x="1512" y="712"/>
                    </a:lnTo>
                    <a:lnTo>
                      <a:pt x="1514" y="712"/>
                    </a:lnTo>
                    <a:lnTo>
                      <a:pt x="1516" y="714"/>
                    </a:lnTo>
                    <a:lnTo>
                      <a:pt x="1518" y="714"/>
                    </a:lnTo>
                    <a:lnTo>
                      <a:pt x="1520" y="714"/>
                    </a:lnTo>
                    <a:lnTo>
                      <a:pt x="1525" y="712"/>
                    </a:lnTo>
                    <a:lnTo>
                      <a:pt x="1527" y="712"/>
                    </a:lnTo>
                    <a:lnTo>
                      <a:pt x="1527" y="710"/>
                    </a:lnTo>
                    <a:lnTo>
                      <a:pt x="1529" y="710"/>
                    </a:lnTo>
                    <a:lnTo>
                      <a:pt x="1531" y="710"/>
                    </a:lnTo>
                    <a:lnTo>
                      <a:pt x="1534" y="710"/>
                    </a:lnTo>
                    <a:lnTo>
                      <a:pt x="1534" y="708"/>
                    </a:lnTo>
                    <a:lnTo>
                      <a:pt x="1534" y="706"/>
                    </a:lnTo>
                    <a:lnTo>
                      <a:pt x="1536" y="706"/>
                    </a:lnTo>
                    <a:lnTo>
                      <a:pt x="1538" y="706"/>
                    </a:lnTo>
                    <a:lnTo>
                      <a:pt x="1540" y="706"/>
                    </a:lnTo>
                    <a:lnTo>
                      <a:pt x="1542" y="706"/>
                    </a:lnTo>
                    <a:lnTo>
                      <a:pt x="1545" y="708"/>
                    </a:lnTo>
                    <a:lnTo>
                      <a:pt x="1547" y="710"/>
                    </a:lnTo>
                    <a:lnTo>
                      <a:pt x="1549" y="712"/>
                    </a:lnTo>
                    <a:lnTo>
                      <a:pt x="1551" y="714"/>
                    </a:lnTo>
                    <a:lnTo>
                      <a:pt x="1553" y="717"/>
                    </a:lnTo>
                    <a:lnTo>
                      <a:pt x="1556" y="719"/>
                    </a:lnTo>
                    <a:lnTo>
                      <a:pt x="1556" y="721"/>
                    </a:lnTo>
                    <a:lnTo>
                      <a:pt x="1558" y="721"/>
                    </a:lnTo>
                    <a:lnTo>
                      <a:pt x="1560" y="721"/>
                    </a:lnTo>
                    <a:lnTo>
                      <a:pt x="1562" y="719"/>
                    </a:lnTo>
                    <a:lnTo>
                      <a:pt x="1564" y="719"/>
                    </a:lnTo>
                    <a:lnTo>
                      <a:pt x="1567" y="721"/>
                    </a:lnTo>
                    <a:lnTo>
                      <a:pt x="1567" y="723"/>
                    </a:lnTo>
                    <a:lnTo>
                      <a:pt x="1567" y="725"/>
                    </a:lnTo>
                    <a:lnTo>
                      <a:pt x="1567" y="728"/>
                    </a:lnTo>
                    <a:lnTo>
                      <a:pt x="1569" y="728"/>
                    </a:lnTo>
                    <a:lnTo>
                      <a:pt x="1569" y="730"/>
                    </a:lnTo>
                    <a:lnTo>
                      <a:pt x="1569" y="732"/>
                    </a:lnTo>
                    <a:lnTo>
                      <a:pt x="1571" y="734"/>
                    </a:lnTo>
                    <a:lnTo>
                      <a:pt x="1571" y="736"/>
                    </a:lnTo>
                    <a:lnTo>
                      <a:pt x="1575" y="741"/>
                    </a:lnTo>
                    <a:lnTo>
                      <a:pt x="1575" y="743"/>
                    </a:lnTo>
                    <a:lnTo>
                      <a:pt x="1578" y="743"/>
                    </a:lnTo>
                    <a:lnTo>
                      <a:pt x="1580" y="743"/>
                    </a:lnTo>
                    <a:lnTo>
                      <a:pt x="1580" y="745"/>
                    </a:lnTo>
                    <a:lnTo>
                      <a:pt x="1580" y="747"/>
                    </a:lnTo>
                    <a:lnTo>
                      <a:pt x="1582" y="747"/>
                    </a:lnTo>
                    <a:lnTo>
                      <a:pt x="1582" y="750"/>
                    </a:lnTo>
                    <a:lnTo>
                      <a:pt x="1582" y="752"/>
                    </a:lnTo>
                    <a:lnTo>
                      <a:pt x="1584" y="752"/>
                    </a:lnTo>
                    <a:lnTo>
                      <a:pt x="1584" y="754"/>
                    </a:lnTo>
                    <a:lnTo>
                      <a:pt x="1586" y="756"/>
                    </a:lnTo>
                    <a:lnTo>
                      <a:pt x="1586" y="758"/>
                    </a:lnTo>
                    <a:lnTo>
                      <a:pt x="1589" y="758"/>
                    </a:lnTo>
                    <a:lnTo>
                      <a:pt x="1589" y="761"/>
                    </a:lnTo>
                    <a:lnTo>
                      <a:pt x="1593" y="761"/>
                    </a:lnTo>
                    <a:lnTo>
                      <a:pt x="1595" y="763"/>
                    </a:lnTo>
                    <a:lnTo>
                      <a:pt x="1597" y="765"/>
                    </a:lnTo>
                    <a:lnTo>
                      <a:pt x="1600" y="767"/>
                    </a:lnTo>
                    <a:lnTo>
                      <a:pt x="1602" y="772"/>
                    </a:lnTo>
                    <a:lnTo>
                      <a:pt x="1604" y="780"/>
                    </a:lnTo>
                    <a:lnTo>
                      <a:pt x="1606" y="783"/>
                    </a:lnTo>
                    <a:lnTo>
                      <a:pt x="1606" y="785"/>
                    </a:lnTo>
                    <a:lnTo>
                      <a:pt x="1608" y="787"/>
                    </a:lnTo>
                    <a:lnTo>
                      <a:pt x="1611" y="789"/>
                    </a:lnTo>
                    <a:lnTo>
                      <a:pt x="1611" y="794"/>
                    </a:lnTo>
                    <a:lnTo>
                      <a:pt x="1613" y="796"/>
                    </a:lnTo>
                    <a:lnTo>
                      <a:pt x="1613" y="798"/>
                    </a:lnTo>
                    <a:lnTo>
                      <a:pt x="1611" y="798"/>
                    </a:lnTo>
                    <a:lnTo>
                      <a:pt x="1611" y="800"/>
                    </a:lnTo>
                    <a:lnTo>
                      <a:pt x="1611" y="802"/>
                    </a:lnTo>
                    <a:lnTo>
                      <a:pt x="1613" y="805"/>
                    </a:lnTo>
                    <a:lnTo>
                      <a:pt x="1613" y="807"/>
                    </a:lnTo>
                    <a:lnTo>
                      <a:pt x="1615" y="811"/>
                    </a:lnTo>
                    <a:lnTo>
                      <a:pt x="1617" y="811"/>
                    </a:lnTo>
                    <a:lnTo>
                      <a:pt x="1617" y="813"/>
                    </a:lnTo>
                    <a:lnTo>
                      <a:pt x="1617" y="816"/>
                    </a:lnTo>
                    <a:lnTo>
                      <a:pt x="1617" y="818"/>
                    </a:lnTo>
                    <a:lnTo>
                      <a:pt x="1619" y="818"/>
                    </a:lnTo>
                    <a:lnTo>
                      <a:pt x="1622" y="818"/>
                    </a:lnTo>
                    <a:lnTo>
                      <a:pt x="1628" y="822"/>
                    </a:lnTo>
                    <a:lnTo>
                      <a:pt x="1628" y="824"/>
                    </a:lnTo>
                    <a:lnTo>
                      <a:pt x="1630" y="824"/>
                    </a:lnTo>
                    <a:lnTo>
                      <a:pt x="1633" y="827"/>
                    </a:lnTo>
                    <a:lnTo>
                      <a:pt x="1635" y="829"/>
                    </a:lnTo>
                    <a:lnTo>
                      <a:pt x="1637" y="831"/>
                    </a:lnTo>
                    <a:lnTo>
                      <a:pt x="1637" y="833"/>
                    </a:lnTo>
                    <a:lnTo>
                      <a:pt x="1637" y="835"/>
                    </a:lnTo>
                    <a:lnTo>
                      <a:pt x="1637" y="840"/>
                    </a:lnTo>
                    <a:lnTo>
                      <a:pt x="1637" y="842"/>
                    </a:lnTo>
                    <a:lnTo>
                      <a:pt x="1637" y="844"/>
                    </a:lnTo>
                    <a:lnTo>
                      <a:pt x="1637" y="846"/>
                    </a:lnTo>
                    <a:lnTo>
                      <a:pt x="1635" y="849"/>
                    </a:lnTo>
                    <a:lnTo>
                      <a:pt x="1635" y="851"/>
                    </a:lnTo>
                    <a:lnTo>
                      <a:pt x="1635" y="855"/>
                    </a:lnTo>
                    <a:lnTo>
                      <a:pt x="1637" y="855"/>
                    </a:lnTo>
                    <a:lnTo>
                      <a:pt x="1637" y="857"/>
                    </a:lnTo>
                    <a:lnTo>
                      <a:pt x="1639" y="862"/>
                    </a:lnTo>
                    <a:lnTo>
                      <a:pt x="1641" y="864"/>
                    </a:lnTo>
                    <a:lnTo>
                      <a:pt x="1641" y="866"/>
                    </a:lnTo>
                    <a:lnTo>
                      <a:pt x="1641" y="868"/>
                    </a:lnTo>
                    <a:lnTo>
                      <a:pt x="1641" y="871"/>
                    </a:lnTo>
                    <a:lnTo>
                      <a:pt x="1641" y="873"/>
                    </a:lnTo>
                    <a:lnTo>
                      <a:pt x="1641" y="875"/>
                    </a:lnTo>
                    <a:lnTo>
                      <a:pt x="1641" y="877"/>
                    </a:lnTo>
                    <a:lnTo>
                      <a:pt x="1641" y="879"/>
                    </a:lnTo>
                    <a:lnTo>
                      <a:pt x="1639" y="879"/>
                    </a:lnTo>
                    <a:lnTo>
                      <a:pt x="1639" y="882"/>
                    </a:lnTo>
                    <a:lnTo>
                      <a:pt x="1637" y="882"/>
                    </a:lnTo>
                    <a:lnTo>
                      <a:pt x="1637" y="884"/>
                    </a:lnTo>
                    <a:lnTo>
                      <a:pt x="1637" y="886"/>
                    </a:lnTo>
                    <a:lnTo>
                      <a:pt x="1637" y="888"/>
                    </a:lnTo>
                    <a:lnTo>
                      <a:pt x="1637" y="890"/>
                    </a:lnTo>
                    <a:lnTo>
                      <a:pt x="1637" y="893"/>
                    </a:lnTo>
                    <a:lnTo>
                      <a:pt x="1633" y="893"/>
                    </a:lnTo>
                    <a:lnTo>
                      <a:pt x="1630" y="893"/>
                    </a:lnTo>
                    <a:lnTo>
                      <a:pt x="1628" y="893"/>
                    </a:lnTo>
                    <a:lnTo>
                      <a:pt x="1626" y="890"/>
                    </a:lnTo>
                    <a:lnTo>
                      <a:pt x="1624" y="893"/>
                    </a:lnTo>
                    <a:lnTo>
                      <a:pt x="1624" y="895"/>
                    </a:lnTo>
                    <a:lnTo>
                      <a:pt x="1624" y="897"/>
                    </a:lnTo>
                    <a:lnTo>
                      <a:pt x="1624" y="899"/>
                    </a:lnTo>
                    <a:lnTo>
                      <a:pt x="1624" y="901"/>
                    </a:lnTo>
                    <a:lnTo>
                      <a:pt x="1626" y="904"/>
                    </a:lnTo>
                    <a:lnTo>
                      <a:pt x="1628" y="906"/>
                    </a:lnTo>
                    <a:lnTo>
                      <a:pt x="1628" y="910"/>
                    </a:lnTo>
                    <a:lnTo>
                      <a:pt x="1628" y="912"/>
                    </a:lnTo>
                    <a:lnTo>
                      <a:pt x="1626" y="915"/>
                    </a:lnTo>
                    <a:lnTo>
                      <a:pt x="1624" y="917"/>
                    </a:lnTo>
                    <a:lnTo>
                      <a:pt x="1624" y="919"/>
                    </a:lnTo>
                    <a:lnTo>
                      <a:pt x="1619" y="921"/>
                    </a:lnTo>
                    <a:lnTo>
                      <a:pt x="1619" y="923"/>
                    </a:lnTo>
                    <a:lnTo>
                      <a:pt x="1617" y="921"/>
                    </a:lnTo>
                    <a:lnTo>
                      <a:pt x="1615" y="923"/>
                    </a:lnTo>
                    <a:lnTo>
                      <a:pt x="1611" y="923"/>
                    </a:lnTo>
                    <a:lnTo>
                      <a:pt x="1606" y="926"/>
                    </a:lnTo>
                    <a:lnTo>
                      <a:pt x="1604" y="926"/>
                    </a:lnTo>
                    <a:lnTo>
                      <a:pt x="1604" y="928"/>
                    </a:lnTo>
                    <a:lnTo>
                      <a:pt x="1602" y="928"/>
                    </a:lnTo>
                    <a:lnTo>
                      <a:pt x="1602" y="930"/>
                    </a:lnTo>
                    <a:lnTo>
                      <a:pt x="1600" y="932"/>
                    </a:lnTo>
                    <a:lnTo>
                      <a:pt x="1595" y="932"/>
                    </a:lnTo>
                    <a:lnTo>
                      <a:pt x="1595" y="934"/>
                    </a:lnTo>
                    <a:lnTo>
                      <a:pt x="1593" y="934"/>
                    </a:lnTo>
                    <a:lnTo>
                      <a:pt x="1593" y="937"/>
                    </a:lnTo>
                    <a:lnTo>
                      <a:pt x="1589" y="939"/>
                    </a:lnTo>
                    <a:lnTo>
                      <a:pt x="1586" y="941"/>
                    </a:lnTo>
                    <a:lnTo>
                      <a:pt x="1586" y="943"/>
                    </a:lnTo>
                    <a:lnTo>
                      <a:pt x="1584" y="945"/>
                    </a:lnTo>
                    <a:lnTo>
                      <a:pt x="1580" y="948"/>
                    </a:lnTo>
                    <a:lnTo>
                      <a:pt x="1578" y="948"/>
                    </a:lnTo>
                    <a:lnTo>
                      <a:pt x="1575" y="945"/>
                    </a:lnTo>
                    <a:lnTo>
                      <a:pt x="1575" y="948"/>
                    </a:lnTo>
                    <a:lnTo>
                      <a:pt x="1573" y="948"/>
                    </a:lnTo>
                    <a:lnTo>
                      <a:pt x="1573" y="950"/>
                    </a:lnTo>
                    <a:lnTo>
                      <a:pt x="1573" y="952"/>
                    </a:lnTo>
                    <a:lnTo>
                      <a:pt x="1571" y="952"/>
                    </a:lnTo>
                    <a:lnTo>
                      <a:pt x="1569" y="950"/>
                    </a:lnTo>
                    <a:lnTo>
                      <a:pt x="1567" y="950"/>
                    </a:lnTo>
                    <a:lnTo>
                      <a:pt x="1567" y="952"/>
                    </a:lnTo>
                    <a:lnTo>
                      <a:pt x="1564" y="954"/>
                    </a:lnTo>
                    <a:lnTo>
                      <a:pt x="1562" y="954"/>
                    </a:lnTo>
                    <a:lnTo>
                      <a:pt x="1560" y="954"/>
                    </a:lnTo>
                    <a:lnTo>
                      <a:pt x="1553" y="956"/>
                    </a:lnTo>
                    <a:lnTo>
                      <a:pt x="1549" y="959"/>
                    </a:lnTo>
                    <a:lnTo>
                      <a:pt x="1547" y="961"/>
                    </a:lnTo>
                    <a:lnTo>
                      <a:pt x="1545" y="961"/>
                    </a:lnTo>
                    <a:lnTo>
                      <a:pt x="1545" y="963"/>
                    </a:lnTo>
                    <a:lnTo>
                      <a:pt x="1542" y="963"/>
                    </a:lnTo>
                    <a:lnTo>
                      <a:pt x="1540" y="963"/>
                    </a:lnTo>
                    <a:lnTo>
                      <a:pt x="1538" y="963"/>
                    </a:lnTo>
                    <a:lnTo>
                      <a:pt x="1538" y="965"/>
                    </a:lnTo>
                    <a:lnTo>
                      <a:pt x="1536" y="965"/>
                    </a:lnTo>
                    <a:lnTo>
                      <a:pt x="1534" y="965"/>
                    </a:lnTo>
                    <a:lnTo>
                      <a:pt x="1534" y="967"/>
                    </a:lnTo>
                    <a:lnTo>
                      <a:pt x="1531" y="967"/>
                    </a:lnTo>
                    <a:lnTo>
                      <a:pt x="1531" y="965"/>
                    </a:lnTo>
                    <a:lnTo>
                      <a:pt x="1529" y="965"/>
                    </a:lnTo>
                    <a:lnTo>
                      <a:pt x="1529" y="963"/>
                    </a:lnTo>
                    <a:lnTo>
                      <a:pt x="1527" y="963"/>
                    </a:lnTo>
                    <a:lnTo>
                      <a:pt x="1527" y="961"/>
                    </a:lnTo>
                    <a:lnTo>
                      <a:pt x="1525" y="961"/>
                    </a:lnTo>
                    <a:lnTo>
                      <a:pt x="1525" y="959"/>
                    </a:lnTo>
                    <a:lnTo>
                      <a:pt x="1527" y="959"/>
                    </a:lnTo>
                    <a:lnTo>
                      <a:pt x="1525" y="959"/>
                    </a:lnTo>
                    <a:lnTo>
                      <a:pt x="1523" y="959"/>
                    </a:lnTo>
                    <a:lnTo>
                      <a:pt x="1520" y="959"/>
                    </a:lnTo>
                    <a:lnTo>
                      <a:pt x="1518" y="959"/>
                    </a:lnTo>
                    <a:lnTo>
                      <a:pt x="1516" y="959"/>
                    </a:lnTo>
                    <a:lnTo>
                      <a:pt x="1516" y="956"/>
                    </a:lnTo>
                    <a:lnTo>
                      <a:pt x="1516" y="959"/>
                    </a:lnTo>
                    <a:lnTo>
                      <a:pt x="1514" y="959"/>
                    </a:lnTo>
                    <a:lnTo>
                      <a:pt x="1512" y="956"/>
                    </a:lnTo>
                    <a:lnTo>
                      <a:pt x="1509" y="956"/>
                    </a:lnTo>
                    <a:lnTo>
                      <a:pt x="1507" y="956"/>
                    </a:lnTo>
                    <a:lnTo>
                      <a:pt x="1505" y="954"/>
                    </a:lnTo>
                    <a:lnTo>
                      <a:pt x="1503" y="954"/>
                    </a:lnTo>
                    <a:lnTo>
                      <a:pt x="1501" y="954"/>
                    </a:lnTo>
                    <a:lnTo>
                      <a:pt x="1498" y="954"/>
                    </a:lnTo>
                    <a:lnTo>
                      <a:pt x="1496" y="954"/>
                    </a:lnTo>
                    <a:lnTo>
                      <a:pt x="1494" y="954"/>
                    </a:lnTo>
                    <a:lnTo>
                      <a:pt x="1492" y="954"/>
                    </a:lnTo>
                    <a:lnTo>
                      <a:pt x="1490" y="954"/>
                    </a:lnTo>
                    <a:lnTo>
                      <a:pt x="1490" y="956"/>
                    </a:lnTo>
                    <a:lnTo>
                      <a:pt x="1487" y="956"/>
                    </a:lnTo>
                    <a:lnTo>
                      <a:pt x="1483" y="956"/>
                    </a:lnTo>
                    <a:lnTo>
                      <a:pt x="1481" y="956"/>
                    </a:lnTo>
                    <a:lnTo>
                      <a:pt x="1479" y="956"/>
                    </a:lnTo>
                    <a:lnTo>
                      <a:pt x="1479" y="954"/>
                    </a:lnTo>
                    <a:lnTo>
                      <a:pt x="1479" y="956"/>
                    </a:lnTo>
                    <a:lnTo>
                      <a:pt x="1476" y="956"/>
                    </a:lnTo>
                    <a:lnTo>
                      <a:pt x="1476" y="954"/>
                    </a:lnTo>
                    <a:lnTo>
                      <a:pt x="1474" y="954"/>
                    </a:lnTo>
                    <a:lnTo>
                      <a:pt x="1472" y="954"/>
                    </a:lnTo>
                    <a:lnTo>
                      <a:pt x="1470" y="954"/>
                    </a:lnTo>
                    <a:lnTo>
                      <a:pt x="1468" y="954"/>
                    </a:lnTo>
                    <a:lnTo>
                      <a:pt x="1468" y="956"/>
                    </a:lnTo>
                    <a:lnTo>
                      <a:pt x="1468" y="959"/>
                    </a:lnTo>
                    <a:lnTo>
                      <a:pt x="1465" y="959"/>
                    </a:lnTo>
                    <a:lnTo>
                      <a:pt x="1465" y="956"/>
                    </a:lnTo>
                    <a:lnTo>
                      <a:pt x="1465" y="954"/>
                    </a:lnTo>
                    <a:lnTo>
                      <a:pt x="1463" y="954"/>
                    </a:lnTo>
                    <a:lnTo>
                      <a:pt x="1463" y="952"/>
                    </a:lnTo>
                    <a:lnTo>
                      <a:pt x="1461" y="952"/>
                    </a:lnTo>
                    <a:lnTo>
                      <a:pt x="1461" y="954"/>
                    </a:lnTo>
                    <a:lnTo>
                      <a:pt x="1459" y="954"/>
                    </a:lnTo>
                    <a:lnTo>
                      <a:pt x="1457" y="954"/>
                    </a:lnTo>
                    <a:lnTo>
                      <a:pt x="1457" y="956"/>
                    </a:lnTo>
                    <a:lnTo>
                      <a:pt x="1454" y="956"/>
                    </a:lnTo>
                    <a:lnTo>
                      <a:pt x="1452" y="956"/>
                    </a:lnTo>
                    <a:lnTo>
                      <a:pt x="1452" y="959"/>
                    </a:lnTo>
                    <a:lnTo>
                      <a:pt x="1454" y="959"/>
                    </a:lnTo>
                    <a:lnTo>
                      <a:pt x="1452" y="959"/>
                    </a:lnTo>
                    <a:lnTo>
                      <a:pt x="1452" y="961"/>
                    </a:lnTo>
                    <a:lnTo>
                      <a:pt x="1452" y="959"/>
                    </a:lnTo>
                    <a:lnTo>
                      <a:pt x="1452" y="961"/>
                    </a:lnTo>
                    <a:lnTo>
                      <a:pt x="1450" y="961"/>
                    </a:lnTo>
                    <a:lnTo>
                      <a:pt x="1452" y="961"/>
                    </a:lnTo>
                    <a:lnTo>
                      <a:pt x="1452" y="963"/>
                    </a:lnTo>
                    <a:lnTo>
                      <a:pt x="1452" y="961"/>
                    </a:lnTo>
                    <a:lnTo>
                      <a:pt x="1454" y="961"/>
                    </a:lnTo>
                    <a:lnTo>
                      <a:pt x="1454" y="963"/>
                    </a:lnTo>
                    <a:lnTo>
                      <a:pt x="1452" y="963"/>
                    </a:lnTo>
                    <a:lnTo>
                      <a:pt x="1452" y="965"/>
                    </a:lnTo>
                    <a:lnTo>
                      <a:pt x="1454" y="965"/>
                    </a:lnTo>
                    <a:lnTo>
                      <a:pt x="1452" y="967"/>
                    </a:lnTo>
                    <a:lnTo>
                      <a:pt x="1454" y="967"/>
                    </a:lnTo>
                    <a:lnTo>
                      <a:pt x="1452" y="967"/>
                    </a:lnTo>
                    <a:lnTo>
                      <a:pt x="1452" y="970"/>
                    </a:lnTo>
                    <a:lnTo>
                      <a:pt x="1452" y="972"/>
                    </a:lnTo>
                    <a:lnTo>
                      <a:pt x="1454" y="972"/>
                    </a:lnTo>
                    <a:lnTo>
                      <a:pt x="1454" y="974"/>
                    </a:lnTo>
                    <a:lnTo>
                      <a:pt x="1454" y="976"/>
                    </a:lnTo>
                    <a:lnTo>
                      <a:pt x="1452" y="978"/>
                    </a:lnTo>
                    <a:lnTo>
                      <a:pt x="1450" y="978"/>
                    </a:lnTo>
                    <a:lnTo>
                      <a:pt x="1450" y="981"/>
                    </a:lnTo>
                    <a:lnTo>
                      <a:pt x="1452" y="981"/>
                    </a:lnTo>
                    <a:lnTo>
                      <a:pt x="1452" y="983"/>
                    </a:lnTo>
                    <a:lnTo>
                      <a:pt x="1452" y="985"/>
                    </a:lnTo>
                    <a:lnTo>
                      <a:pt x="1452" y="987"/>
                    </a:lnTo>
                    <a:lnTo>
                      <a:pt x="1454" y="987"/>
                    </a:lnTo>
                    <a:lnTo>
                      <a:pt x="1454" y="989"/>
                    </a:lnTo>
                    <a:lnTo>
                      <a:pt x="1454" y="992"/>
                    </a:lnTo>
                    <a:lnTo>
                      <a:pt x="1457" y="994"/>
                    </a:lnTo>
                    <a:lnTo>
                      <a:pt x="1459" y="994"/>
                    </a:lnTo>
                    <a:lnTo>
                      <a:pt x="1459" y="996"/>
                    </a:lnTo>
                    <a:lnTo>
                      <a:pt x="1457" y="996"/>
                    </a:lnTo>
                    <a:lnTo>
                      <a:pt x="1457" y="998"/>
                    </a:lnTo>
                    <a:lnTo>
                      <a:pt x="1457" y="1000"/>
                    </a:lnTo>
                    <a:lnTo>
                      <a:pt x="1457" y="1003"/>
                    </a:lnTo>
                    <a:lnTo>
                      <a:pt x="1459" y="1003"/>
                    </a:lnTo>
                    <a:lnTo>
                      <a:pt x="1457" y="1003"/>
                    </a:lnTo>
                    <a:lnTo>
                      <a:pt x="1457" y="1005"/>
                    </a:lnTo>
                    <a:lnTo>
                      <a:pt x="1452" y="1007"/>
                    </a:lnTo>
                    <a:lnTo>
                      <a:pt x="1452" y="1009"/>
                    </a:lnTo>
                    <a:lnTo>
                      <a:pt x="1450" y="1009"/>
                    </a:lnTo>
                    <a:lnTo>
                      <a:pt x="1448" y="1009"/>
                    </a:lnTo>
                    <a:lnTo>
                      <a:pt x="1448" y="1011"/>
                    </a:lnTo>
                    <a:lnTo>
                      <a:pt x="1446" y="1011"/>
                    </a:lnTo>
                    <a:lnTo>
                      <a:pt x="1446" y="1016"/>
                    </a:lnTo>
                    <a:lnTo>
                      <a:pt x="1446" y="1018"/>
                    </a:lnTo>
                    <a:lnTo>
                      <a:pt x="1450" y="1020"/>
                    </a:lnTo>
                    <a:lnTo>
                      <a:pt x="1452" y="1022"/>
                    </a:lnTo>
                    <a:lnTo>
                      <a:pt x="1454" y="1025"/>
                    </a:lnTo>
                    <a:lnTo>
                      <a:pt x="1457" y="1027"/>
                    </a:lnTo>
                    <a:lnTo>
                      <a:pt x="1459" y="1029"/>
                    </a:lnTo>
                    <a:lnTo>
                      <a:pt x="1459" y="1031"/>
                    </a:lnTo>
                    <a:lnTo>
                      <a:pt x="1463" y="1033"/>
                    </a:lnTo>
                    <a:lnTo>
                      <a:pt x="1465" y="1033"/>
                    </a:lnTo>
                    <a:lnTo>
                      <a:pt x="1465" y="1036"/>
                    </a:lnTo>
                    <a:lnTo>
                      <a:pt x="1465" y="1038"/>
                    </a:lnTo>
                    <a:lnTo>
                      <a:pt x="1468" y="1038"/>
                    </a:lnTo>
                    <a:lnTo>
                      <a:pt x="1468" y="1040"/>
                    </a:lnTo>
                    <a:lnTo>
                      <a:pt x="1470" y="1040"/>
                    </a:lnTo>
                    <a:lnTo>
                      <a:pt x="1472" y="1044"/>
                    </a:lnTo>
                    <a:lnTo>
                      <a:pt x="1474" y="1047"/>
                    </a:lnTo>
                    <a:lnTo>
                      <a:pt x="1476" y="1047"/>
                    </a:lnTo>
                    <a:lnTo>
                      <a:pt x="1476" y="1049"/>
                    </a:lnTo>
                    <a:lnTo>
                      <a:pt x="1479" y="1049"/>
                    </a:lnTo>
                    <a:lnTo>
                      <a:pt x="1481" y="1051"/>
                    </a:lnTo>
                    <a:lnTo>
                      <a:pt x="1483" y="1053"/>
                    </a:lnTo>
                    <a:lnTo>
                      <a:pt x="1483" y="1055"/>
                    </a:lnTo>
                    <a:lnTo>
                      <a:pt x="1485" y="1058"/>
                    </a:lnTo>
                    <a:lnTo>
                      <a:pt x="1487" y="1060"/>
                    </a:lnTo>
                    <a:lnTo>
                      <a:pt x="1490" y="1062"/>
                    </a:lnTo>
                    <a:lnTo>
                      <a:pt x="1490" y="1064"/>
                    </a:lnTo>
                    <a:lnTo>
                      <a:pt x="1490" y="1066"/>
                    </a:lnTo>
                    <a:lnTo>
                      <a:pt x="1490" y="1069"/>
                    </a:lnTo>
                    <a:lnTo>
                      <a:pt x="1487" y="1071"/>
                    </a:lnTo>
                    <a:lnTo>
                      <a:pt x="1487" y="1073"/>
                    </a:lnTo>
                    <a:lnTo>
                      <a:pt x="1485" y="1073"/>
                    </a:lnTo>
                    <a:lnTo>
                      <a:pt x="1483" y="1073"/>
                    </a:lnTo>
                    <a:lnTo>
                      <a:pt x="1483" y="1075"/>
                    </a:lnTo>
                    <a:lnTo>
                      <a:pt x="1483" y="1080"/>
                    </a:lnTo>
                    <a:lnTo>
                      <a:pt x="1483" y="1082"/>
                    </a:lnTo>
                    <a:lnTo>
                      <a:pt x="1485" y="1084"/>
                    </a:lnTo>
                    <a:lnTo>
                      <a:pt x="1485" y="1086"/>
                    </a:lnTo>
                    <a:lnTo>
                      <a:pt x="1487" y="1088"/>
                    </a:lnTo>
                    <a:lnTo>
                      <a:pt x="1490" y="1093"/>
                    </a:lnTo>
                    <a:lnTo>
                      <a:pt x="1492" y="1095"/>
                    </a:lnTo>
                    <a:lnTo>
                      <a:pt x="1492" y="1097"/>
                    </a:lnTo>
                    <a:lnTo>
                      <a:pt x="1494" y="1099"/>
                    </a:lnTo>
                    <a:lnTo>
                      <a:pt x="1492" y="1099"/>
                    </a:lnTo>
                    <a:lnTo>
                      <a:pt x="1490" y="1102"/>
                    </a:lnTo>
                    <a:lnTo>
                      <a:pt x="1485" y="1106"/>
                    </a:lnTo>
                    <a:lnTo>
                      <a:pt x="1483" y="1108"/>
                    </a:lnTo>
                    <a:lnTo>
                      <a:pt x="1483" y="1110"/>
                    </a:lnTo>
                    <a:lnTo>
                      <a:pt x="1481" y="1110"/>
                    </a:lnTo>
                    <a:lnTo>
                      <a:pt x="1479" y="1110"/>
                    </a:lnTo>
                    <a:lnTo>
                      <a:pt x="1472" y="1113"/>
                    </a:lnTo>
                    <a:lnTo>
                      <a:pt x="1470" y="1113"/>
                    </a:lnTo>
                    <a:lnTo>
                      <a:pt x="1468" y="1113"/>
                    </a:lnTo>
                    <a:lnTo>
                      <a:pt x="1463" y="1113"/>
                    </a:lnTo>
                    <a:lnTo>
                      <a:pt x="1459" y="1110"/>
                    </a:lnTo>
                    <a:lnTo>
                      <a:pt x="1457" y="1110"/>
                    </a:lnTo>
                    <a:lnTo>
                      <a:pt x="1454" y="1113"/>
                    </a:lnTo>
                    <a:lnTo>
                      <a:pt x="1452" y="1115"/>
                    </a:lnTo>
                    <a:lnTo>
                      <a:pt x="1452" y="1117"/>
                    </a:lnTo>
                    <a:lnTo>
                      <a:pt x="1452" y="1119"/>
                    </a:lnTo>
                    <a:lnTo>
                      <a:pt x="1450" y="1121"/>
                    </a:lnTo>
                    <a:lnTo>
                      <a:pt x="1450" y="1124"/>
                    </a:lnTo>
                    <a:lnTo>
                      <a:pt x="1450" y="1126"/>
                    </a:lnTo>
                    <a:lnTo>
                      <a:pt x="1450" y="1128"/>
                    </a:lnTo>
                    <a:lnTo>
                      <a:pt x="1450" y="1130"/>
                    </a:lnTo>
                    <a:lnTo>
                      <a:pt x="1452" y="1132"/>
                    </a:lnTo>
                    <a:lnTo>
                      <a:pt x="1454" y="1135"/>
                    </a:lnTo>
                    <a:lnTo>
                      <a:pt x="1457" y="1139"/>
                    </a:lnTo>
                    <a:lnTo>
                      <a:pt x="1459" y="1139"/>
                    </a:lnTo>
                    <a:lnTo>
                      <a:pt x="1459" y="1141"/>
                    </a:lnTo>
                    <a:lnTo>
                      <a:pt x="1459" y="1143"/>
                    </a:lnTo>
                    <a:lnTo>
                      <a:pt x="1461" y="1146"/>
                    </a:lnTo>
                    <a:lnTo>
                      <a:pt x="1461" y="1148"/>
                    </a:lnTo>
                    <a:lnTo>
                      <a:pt x="1463" y="1150"/>
                    </a:lnTo>
                    <a:lnTo>
                      <a:pt x="1468" y="1154"/>
                    </a:lnTo>
                    <a:lnTo>
                      <a:pt x="1479" y="1163"/>
                    </a:lnTo>
                    <a:lnTo>
                      <a:pt x="1485" y="1170"/>
                    </a:lnTo>
                    <a:lnTo>
                      <a:pt x="1485" y="1172"/>
                    </a:lnTo>
                    <a:lnTo>
                      <a:pt x="1485" y="1174"/>
                    </a:lnTo>
                    <a:lnTo>
                      <a:pt x="1483" y="1174"/>
                    </a:lnTo>
                    <a:lnTo>
                      <a:pt x="1483" y="1176"/>
                    </a:lnTo>
                    <a:lnTo>
                      <a:pt x="1483" y="1179"/>
                    </a:lnTo>
                    <a:lnTo>
                      <a:pt x="1483" y="1181"/>
                    </a:lnTo>
                    <a:lnTo>
                      <a:pt x="1485" y="1181"/>
                    </a:lnTo>
                    <a:lnTo>
                      <a:pt x="1487" y="1181"/>
                    </a:lnTo>
                    <a:lnTo>
                      <a:pt x="1490" y="1181"/>
                    </a:lnTo>
                    <a:lnTo>
                      <a:pt x="1492" y="1181"/>
                    </a:lnTo>
                    <a:lnTo>
                      <a:pt x="1492" y="1179"/>
                    </a:lnTo>
                    <a:lnTo>
                      <a:pt x="1494" y="1179"/>
                    </a:lnTo>
                    <a:lnTo>
                      <a:pt x="1496" y="1179"/>
                    </a:lnTo>
                    <a:lnTo>
                      <a:pt x="1498" y="1179"/>
                    </a:lnTo>
                    <a:lnTo>
                      <a:pt x="1501" y="1179"/>
                    </a:lnTo>
                    <a:lnTo>
                      <a:pt x="1503" y="1183"/>
                    </a:lnTo>
                    <a:lnTo>
                      <a:pt x="1503" y="1185"/>
                    </a:lnTo>
                    <a:lnTo>
                      <a:pt x="1505" y="1190"/>
                    </a:lnTo>
                    <a:lnTo>
                      <a:pt x="1505" y="1192"/>
                    </a:lnTo>
                    <a:lnTo>
                      <a:pt x="1507" y="1194"/>
                    </a:lnTo>
                    <a:lnTo>
                      <a:pt x="1509" y="1196"/>
                    </a:lnTo>
                    <a:lnTo>
                      <a:pt x="1512" y="1196"/>
                    </a:lnTo>
                    <a:lnTo>
                      <a:pt x="1512" y="1198"/>
                    </a:lnTo>
                    <a:lnTo>
                      <a:pt x="1509" y="1198"/>
                    </a:lnTo>
                    <a:lnTo>
                      <a:pt x="1509" y="1201"/>
                    </a:lnTo>
                    <a:lnTo>
                      <a:pt x="1509" y="1203"/>
                    </a:lnTo>
                    <a:lnTo>
                      <a:pt x="1512" y="1203"/>
                    </a:lnTo>
                    <a:lnTo>
                      <a:pt x="1512" y="1201"/>
                    </a:lnTo>
                    <a:lnTo>
                      <a:pt x="1512" y="1203"/>
                    </a:lnTo>
                    <a:lnTo>
                      <a:pt x="1512" y="1201"/>
                    </a:lnTo>
                    <a:lnTo>
                      <a:pt x="1514" y="1201"/>
                    </a:lnTo>
                    <a:lnTo>
                      <a:pt x="1516" y="1201"/>
                    </a:lnTo>
                    <a:lnTo>
                      <a:pt x="1518" y="1201"/>
                    </a:lnTo>
                    <a:lnTo>
                      <a:pt x="1520" y="1201"/>
                    </a:lnTo>
                    <a:lnTo>
                      <a:pt x="1520" y="1203"/>
                    </a:lnTo>
                    <a:lnTo>
                      <a:pt x="1523" y="1203"/>
                    </a:lnTo>
                    <a:lnTo>
                      <a:pt x="1523" y="1201"/>
                    </a:lnTo>
                    <a:lnTo>
                      <a:pt x="1523" y="1203"/>
                    </a:lnTo>
                    <a:lnTo>
                      <a:pt x="1523" y="1201"/>
                    </a:lnTo>
                    <a:lnTo>
                      <a:pt x="1525" y="1201"/>
                    </a:lnTo>
                    <a:lnTo>
                      <a:pt x="1525" y="1203"/>
                    </a:lnTo>
                    <a:lnTo>
                      <a:pt x="1525" y="1205"/>
                    </a:lnTo>
                    <a:lnTo>
                      <a:pt x="1525" y="1203"/>
                    </a:lnTo>
                    <a:lnTo>
                      <a:pt x="1525" y="1205"/>
                    </a:lnTo>
                    <a:lnTo>
                      <a:pt x="1525" y="1207"/>
                    </a:lnTo>
                    <a:lnTo>
                      <a:pt x="1525" y="1205"/>
                    </a:lnTo>
                    <a:lnTo>
                      <a:pt x="1525" y="1207"/>
                    </a:lnTo>
                    <a:lnTo>
                      <a:pt x="1527" y="1207"/>
                    </a:lnTo>
                    <a:lnTo>
                      <a:pt x="1527" y="1209"/>
                    </a:lnTo>
                    <a:lnTo>
                      <a:pt x="1527" y="1207"/>
                    </a:lnTo>
                    <a:lnTo>
                      <a:pt x="1527" y="1209"/>
                    </a:lnTo>
                    <a:lnTo>
                      <a:pt x="1527" y="1212"/>
                    </a:lnTo>
                    <a:lnTo>
                      <a:pt x="1529" y="1212"/>
                    </a:lnTo>
                    <a:lnTo>
                      <a:pt x="1529" y="1214"/>
                    </a:lnTo>
                    <a:lnTo>
                      <a:pt x="1531" y="1214"/>
                    </a:lnTo>
                    <a:lnTo>
                      <a:pt x="1534" y="1214"/>
                    </a:lnTo>
                    <a:lnTo>
                      <a:pt x="1534" y="1216"/>
                    </a:lnTo>
                    <a:lnTo>
                      <a:pt x="1536" y="1216"/>
                    </a:lnTo>
                    <a:lnTo>
                      <a:pt x="1538" y="1216"/>
                    </a:lnTo>
                    <a:lnTo>
                      <a:pt x="1538" y="1214"/>
                    </a:lnTo>
                    <a:lnTo>
                      <a:pt x="1538" y="1212"/>
                    </a:lnTo>
                    <a:lnTo>
                      <a:pt x="1540" y="1214"/>
                    </a:lnTo>
                    <a:lnTo>
                      <a:pt x="1540" y="1212"/>
                    </a:lnTo>
                    <a:lnTo>
                      <a:pt x="1542" y="1212"/>
                    </a:lnTo>
                    <a:lnTo>
                      <a:pt x="1545" y="1212"/>
                    </a:lnTo>
                    <a:lnTo>
                      <a:pt x="1545" y="1214"/>
                    </a:lnTo>
                    <a:lnTo>
                      <a:pt x="1545" y="1212"/>
                    </a:lnTo>
                    <a:lnTo>
                      <a:pt x="1547" y="1212"/>
                    </a:lnTo>
                    <a:lnTo>
                      <a:pt x="1549" y="1216"/>
                    </a:lnTo>
                    <a:lnTo>
                      <a:pt x="1549" y="1218"/>
                    </a:lnTo>
                    <a:lnTo>
                      <a:pt x="1553" y="1223"/>
                    </a:lnTo>
                    <a:lnTo>
                      <a:pt x="1553" y="1225"/>
                    </a:lnTo>
                    <a:lnTo>
                      <a:pt x="1553" y="1227"/>
                    </a:lnTo>
                    <a:lnTo>
                      <a:pt x="1553" y="1229"/>
                    </a:lnTo>
                    <a:lnTo>
                      <a:pt x="1551" y="1231"/>
                    </a:lnTo>
                    <a:lnTo>
                      <a:pt x="1551" y="1234"/>
                    </a:lnTo>
                    <a:lnTo>
                      <a:pt x="1553" y="1234"/>
                    </a:lnTo>
                    <a:lnTo>
                      <a:pt x="1553" y="1236"/>
                    </a:lnTo>
                    <a:lnTo>
                      <a:pt x="1556" y="1234"/>
                    </a:lnTo>
                    <a:lnTo>
                      <a:pt x="1556" y="1236"/>
                    </a:lnTo>
                    <a:lnTo>
                      <a:pt x="1558" y="1236"/>
                    </a:lnTo>
                    <a:lnTo>
                      <a:pt x="1560" y="1238"/>
                    </a:lnTo>
                    <a:lnTo>
                      <a:pt x="1562" y="1240"/>
                    </a:lnTo>
                    <a:lnTo>
                      <a:pt x="1562" y="1242"/>
                    </a:lnTo>
                    <a:lnTo>
                      <a:pt x="1564" y="1242"/>
                    </a:lnTo>
                    <a:lnTo>
                      <a:pt x="1564" y="1245"/>
                    </a:lnTo>
                    <a:lnTo>
                      <a:pt x="1567" y="1245"/>
                    </a:lnTo>
                    <a:lnTo>
                      <a:pt x="1567" y="1247"/>
                    </a:lnTo>
                    <a:lnTo>
                      <a:pt x="1567" y="1249"/>
                    </a:lnTo>
                    <a:lnTo>
                      <a:pt x="1564" y="1251"/>
                    </a:lnTo>
                    <a:lnTo>
                      <a:pt x="1564" y="1264"/>
                    </a:lnTo>
                    <a:lnTo>
                      <a:pt x="1562" y="1271"/>
                    </a:lnTo>
                    <a:lnTo>
                      <a:pt x="1562" y="1275"/>
                    </a:lnTo>
                    <a:lnTo>
                      <a:pt x="1560" y="1293"/>
                    </a:lnTo>
                    <a:lnTo>
                      <a:pt x="1558" y="1295"/>
                    </a:lnTo>
                    <a:lnTo>
                      <a:pt x="1549" y="1293"/>
                    </a:lnTo>
                    <a:lnTo>
                      <a:pt x="1547" y="1293"/>
                    </a:lnTo>
                    <a:lnTo>
                      <a:pt x="1545" y="1291"/>
                    </a:lnTo>
                    <a:lnTo>
                      <a:pt x="1542" y="1289"/>
                    </a:lnTo>
                    <a:lnTo>
                      <a:pt x="1542" y="1286"/>
                    </a:lnTo>
                    <a:lnTo>
                      <a:pt x="1540" y="1284"/>
                    </a:lnTo>
                    <a:lnTo>
                      <a:pt x="1538" y="1282"/>
                    </a:lnTo>
                    <a:lnTo>
                      <a:pt x="1538" y="1280"/>
                    </a:lnTo>
                    <a:lnTo>
                      <a:pt x="1536" y="1280"/>
                    </a:lnTo>
                    <a:lnTo>
                      <a:pt x="1536" y="1278"/>
                    </a:lnTo>
                    <a:lnTo>
                      <a:pt x="1536" y="1275"/>
                    </a:lnTo>
                    <a:lnTo>
                      <a:pt x="1534" y="1275"/>
                    </a:lnTo>
                    <a:lnTo>
                      <a:pt x="1527" y="1269"/>
                    </a:lnTo>
                    <a:lnTo>
                      <a:pt x="1520" y="1264"/>
                    </a:lnTo>
                    <a:lnTo>
                      <a:pt x="1518" y="1264"/>
                    </a:lnTo>
                    <a:lnTo>
                      <a:pt x="1518" y="1262"/>
                    </a:lnTo>
                    <a:lnTo>
                      <a:pt x="1518" y="1260"/>
                    </a:lnTo>
                    <a:lnTo>
                      <a:pt x="1516" y="1258"/>
                    </a:lnTo>
                    <a:lnTo>
                      <a:pt x="1514" y="1256"/>
                    </a:lnTo>
                    <a:lnTo>
                      <a:pt x="1514" y="1253"/>
                    </a:lnTo>
                    <a:lnTo>
                      <a:pt x="1514" y="1256"/>
                    </a:lnTo>
                    <a:lnTo>
                      <a:pt x="1512" y="1256"/>
                    </a:lnTo>
                    <a:lnTo>
                      <a:pt x="1512" y="1258"/>
                    </a:lnTo>
                    <a:lnTo>
                      <a:pt x="1509" y="1258"/>
                    </a:lnTo>
                    <a:lnTo>
                      <a:pt x="1509" y="1260"/>
                    </a:lnTo>
                    <a:lnTo>
                      <a:pt x="1507" y="1260"/>
                    </a:lnTo>
                    <a:lnTo>
                      <a:pt x="1505" y="1260"/>
                    </a:lnTo>
                    <a:lnTo>
                      <a:pt x="1505" y="1262"/>
                    </a:lnTo>
                    <a:lnTo>
                      <a:pt x="1503" y="1262"/>
                    </a:lnTo>
                    <a:lnTo>
                      <a:pt x="1503" y="1264"/>
                    </a:lnTo>
                    <a:lnTo>
                      <a:pt x="1501" y="1264"/>
                    </a:lnTo>
                    <a:lnTo>
                      <a:pt x="1503" y="1264"/>
                    </a:lnTo>
                    <a:lnTo>
                      <a:pt x="1501" y="1267"/>
                    </a:lnTo>
                    <a:lnTo>
                      <a:pt x="1501" y="1269"/>
                    </a:lnTo>
                    <a:lnTo>
                      <a:pt x="1498" y="1269"/>
                    </a:lnTo>
                    <a:lnTo>
                      <a:pt x="1498" y="1271"/>
                    </a:lnTo>
                    <a:lnTo>
                      <a:pt x="1496" y="1271"/>
                    </a:lnTo>
                    <a:lnTo>
                      <a:pt x="1496" y="1273"/>
                    </a:lnTo>
                    <a:lnTo>
                      <a:pt x="1494" y="1273"/>
                    </a:lnTo>
                    <a:lnTo>
                      <a:pt x="1494" y="1275"/>
                    </a:lnTo>
                    <a:lnTo>
                      <a:pt x="1494" y="1273"/>
                    </a:lnTo>
                    <a:lnTo>
                      <a:pt x="1494" y="1275"/>
                    </a:lnTo>
                    <a:lnTo>
                      <a:pt x="1492" y="1275"/>
                    </a:lnTo>
                    <a:lnTo>
                      <a:pt x="1490" y="1275"/>
                    </a:lnTo>
                    <a:lnTo>
                      <a:pt x="1490" y="1278"/>
                    </a:lnTo>
                    <a:lnTo>
                      <a:pt x="1503" y="1284"/>
                    </a:lnTo>
                    <a:lnTo>
                      <a:pt x="1505" y="1284"/>
                    </a:lnTo>
                    <a:lnTo>
                      <a:pt x="1507" y="1284"/>
                    </a:lnTo>
                    <a:lnTo>
                      <a:pt x="1507" y="1286"/>
                    </a:lnTo>
                    <a:lnTo>
                      <a:pt x="1505" y="1297"/>
                    </a:lnTo>
                    <a:lnTo>
                      <a:pt x="1505" y="1300"/>
                    </a:lnTo>
                    <a:lnTo>
                      <a:pt x="1507" y="1306"/>
                    </a:lnTo>
                    <a:lnTo>
                      <a:pt x="1509" y="1308"/>
                    </a:lnTo>
                    <a:lnTo>
                      <a:pt x="1509" y="1311"/>
                    </a:lnTo>
                    <a:lnTo>
                      <a:pt x="1514" y="1315"/>
                    </a:lnTo>
                    <a:lnTo>
                      <a:pt x="1514" y="1317"/>
                    </a:lnTo>
                    <a:lnTo>
                      <a:pt x="1516" y="1317"/>
                    </a:lnTo>
                    <a:lnTo>
                      <a:pt x="1518" y="1319"/>
                    </a:lnTo>
                    <a:lnTo>
                      <a:pt x="1518" y="1322"/>
                    </a:lnTo>
                    <a:lnTo>
                      <a:pt x="1520" y="1322"/>
                    </a:lnTo>
                    <a:lnTo>
                      <a:pt x="1520" y="1324"/>
                    </a:lnTo>
                    <a:lnTo>
                      <a:pt x="1520" y="1326"/>
                    </a:lnTo>
                    <a:lnTo>
                      <a:pt x="1520" y="1328"/>
                    </a:lnTo>
                    <a:lnTo>
                      <a:pt x="1520" y="1337"/>
                    </a:lnTo>
                    <a:lnTo>
                      <a:pt x="1516" y="1341"/>
                    </a:lnTo>
                    <a:lnTo>
                      <a:pt x="1512" y="1344"/>
                    </a:lnTo>
                    <a:lnTo>
                      <a:pt x="1509" y="1344"/>
                    </a:lnTo>
                    <a:lnTo>
                      <a:pt x="1509" y="1341"/>
                    </a:lnTo>
                    <a:lnTo>
                      <a:pt x="1507" y="1341"/>
                    </a:lnTo>
                    <a:lnTo>
                      <a:pt x="1505" y="1341"/>
                    </a:lnTo>
                    <a:lnTo>
                      <a:pt x="1503" y="1341"/>
                    </a:lnTo>
                    <a:lnTo>
                      <a:pt x="1501" y="1341"/>
                    </a:lnTo>
                    <a:lnTo>
                      <a:pt x="1498" y="1337"/>
                    </a:lnTo>
                    <a:lnTo>
                      <a:pt x="1496" y="1337"/>
                    </a:lnTo>
                    <a:lnTo>
                      <a:pt x="1496" y="1341"/>
                    </a:lnTo>
                    <a:lnTo>
                      <a:pt x="1496" y="1344"/>
                    </a:lnTo>
                    <a:lnTo>
                      <a:pt x="1494" y="1348"/>
                    </a:lnTo>
                    <a:lnTo>
                      <a:pt x="1494" y="1350"/>
                    </a:lnTo>
                    <a:lnTo>
                      <a:pt x="1494" y="1352"/>
                    </a:lnTo>
                    <a:lnTo>
                      <a:pt x="1492" y="1357"/>
                    </a:lnTo>
                    <a:lnTo>
                      <a:pt x="1490" y="1357"/>
                    </a:lnTo>
                    <a:lnTo>
                      <a:pt x="1490" y="1359"/>
                    </a:lnTo>
                    <a:lnTo>
                      <a:pt x="1492" y="1359"/>
                    </a:lnTo>
                    <a:lnTo>
                      <a:pt x="1492" y="1361"/>
                    </a:lnTo>
                    <a:lnTo>
                      <a:pt x="1492" y="1363"/>
                    </a:lnTo>
                    <a:lnTo>
                      <a:pt x="1494" y="1363"/>
                    </a:lnTo>
                    <a:lnTo>
                      <a:pt x="1494" y="1366"/>
                    </a:lnTo>
                    <a:lnTo>
                      <a:pt x="1496" y="1366"/>
                    </a:lnTo>
                    <a:lnTo>
                      <a:pt x="1498" y="1366"/>
                    </a:lnTo>
                    <a:lnTo>
                      <a:pt x="1501" y="1366"/>
                    </a:lnTo>
                    <a:lnTo>
                      <a:pt x="1501" y="1368"/>
                    </a:lnTo>
                    <a:lnTo>
                      <a:pt x="1503" y="1368"/>
                    </a:lnTo>
                    <a:lnTo>
                      <a:pt x="1503" y="1370"/>
                    </a:lnTo>
                    <a:lnTo>
                      <a:pt x="1505" y="1370"/>
                    </a:lnTo>
                    <a:lnTo>
                      <a:pt x="1505" y="1368"/>
                    </a:lnTo>
                    <a:lnTo>
                      <a:pt x="1507" y="1368"/>
                    </a:lnTo>
                    <a:lnTo>
                      <a:pt x="1507" y="1366"/>
                    </a:lnTo>
                    <a:lnTo>
                      <a:pt x="1507" y="1368"/>
                    </a:lnTo>
                    <a:lnTo>
                      <a:pt x="1507" y="1366"/>
                    </a:lnTo>
                    <a:lnTo>
                      <a:pt x="1509" y="1366"/>
                    </a:lnTo>
                    <a:lnTo>
                      <a:pt x="1509" y="1368"/>
                    </a:lnTo>
                    <a:lnTo>
                      <a:pt x="1512" y="1368"/>
                    </a:lnTo>
                    <a:lnTo>
                      <a:pt x="1512" y="1366"/>
                    </a:lnTo>
                    <a:lnTo>
                      <a:pt x="1514" y="1366"/>
                    </a:lnTo>
                    <a:lnTo>
                      <a:pt x="1514" y="1368"/>
                    </a:lnTo>
                    <a:lnTo>
                      <a:pt x="1516" y="1368"/>
                    </a:lnTo>
                    <a:lnTo>
                      <a:pt x="1514" y="1368"/>
                    </a:lnTo>
                    <a:lnTo>
                      <a:pt x="1514" y="1366"/>
                    </a:lnTo>
                    <a:lnTo>
                      <a:pt x="1516" y="1366"/>
                    </a:lnTo>
                    <a:lnTo>
                      <a:pt x="1516" y="1368"/>
                    </a:lnTo>
                    <a:lnTo>
                      <a:pt x="1516" y="1370"/>
                    </a:lnTo>
                    <a:lnTo>
                      <a:pt x="1518" y="1370"/>
                    </a:lnTo>
                    <a:lnTo>
                      <a:pt x="1518" y="1368"/>
                    </a:lnTo>
                    <a:lnTo>
                      <a:pt x="1518" y="1370"/>
                    </a:lnTo>
                    <a:lnTo>
                      <a:pt x="1520" y="1370"/>
                    </a:lnTo>
                    <a:lnTo>
                      <a:pt x="1523" y="1370"/>
                    </a:lnTo>
                    <a:lnTo>
                      <a:pt x="1523" y="1372"/>
                    </a:lnTo>
                    <a:lnTo>
                      <a:pt x="1525" y="1372"/>
                    </a:lnTo>
                    <a:lnTo>
                      <a:pt x="1527" y="1372"/>
                    </a:lnTo>
                    <a:lnTo>
                      <a:pt x="1527" y="1374"/>
                    </a:lnTo>
                    <a:lnTo>
                      <a:pt x="1527" y="1372"/>
                    </a:lnTo>
                    <a:lnTo>
                      <a:pt x="1529" y="1372"/>
                    </a:lnTo>
                    <a:lnTo>
                      <a:pt x="1531" y="1372"/>
                    </a:lnTo>
                    <a:lnTo>
                      <a:pt x="1534" y="1372"/>
                    </a:lnTo>
                    <a:lnTo>
                      <a:pt x="1534" y="1370"/>
                    </a:lnTo>
                    <a:lnTo>
                      <a:pt x="1534" y="1372"/>
                    </a:lnTo>
                    <a:lnTo>
                      <a:pt x="1536" y="1372"/>
                    </a:lnTo>
                    <a:lnTo>
                      <a:pt x="1534" y="1372"/>
                    </a:lnTo>
                    <a:lnTo>
                      <a:pt x="1536" y="1374"/>
                    </a:lnTo>
                    <a:lnTo>
                      <a:pt x="1536" y="1372"/>
                    </a:lnTo>
                    <a:lnTo>
                      <a:pt x="1538" y="1372"/>
                    </a:lnTo>
                    <a:lnTo>
                      <a:pt x="1540" y="1372"/>
                    </a:lnTo>
                    <a:lnTo>
                      <a:pt x="1538" y="1374"/>
                    </a:lnTo>
                    <a:lnTo>
                      <a:pt x="1540" y="1374"/>
                    </a:lnTo>
                    <a:lnTo>
                      <a:pt x="1540" y="1377"/>
                    </a:lnTo>
                    <a:lnTo>
                      <a:pt x="1540" y="1374"/>
                    </a:lnTo>
                    <a:lnTo>
                      <a:pt x="1540" y="1377"/>
                    </a:lnTo>
                    <a:lnTo>
                      <a:pt x="1542" y="1377"/>
                    </a:lnTo>
                    <a:lnTo>
                      <a:pt x="1540" y="1377"/>
                    </a:lnTo>
                    <a:lnTo>
                      <a:pt x="1542" y="1377"/>
                    </a:lnTo>
                    <a:lnTo>
                      <a:pt x="1542" y="1379"/>
                    </a:lnTo>
                    <a:lnTo>
                      <a:pt x="1545" y="1379"/>
                    </a:lnTo>
                    <a:lnTo>
                      <a:pt x="1545" y="1381"/>
                    </a:lnTo>
                    <a:lnTo>
                      <a:pt x="1545" y="1379"/>
                    </a:lnTo>
                    <a:lnTo>
                      <a:pt x="1545" y="1381"/>
                    </a:lnTo>
                    <a:lnTo>
                      <a:pt x="1547" y="1381"/>
                    </a:lnTo>
                    <a:lnTo>
                      <a:pt x="1547" y="1379"/>
                    </a:lnTo>
                    <a:lnTo>
                      <a:pt x="1547" y="1381"/>
                    </a:lnTo>
                    <a:lnTo>
                      <a:pt x="1549" y="1381"/>
                    </a:lnTo>
                    <a:lnTo>
                      <a:pt x="1549" y="1379"/>
                    </a:lnTo>
                    <a:lnTo>
                      <a:pt x="1549" y="1381"/>
                    </a:lnTo>
                    <a:lnTo>
                      <a:pt x="1551" y="1381"/>
                    </a:lnTo>
                    <a:lnTo>
                      <a:pt x="1551" y="1383"/>
                    </a:lnTo>
                    <a:lnTo>
                      <a:pt x="1551" y="1385"/>
                    </a:lnTo>
                    <a:lnTo>
                      <a:pt x="1553" y="1385"/>
                    </a:lnTo>
                    <a:lnTo>
                      <a:pt x="1553" y="1388"/>
                    </a:lnTo>
                    <a:lnTo>
                      <a:pt x="1553" y="1385"/>
                    </a:lnTo>
                    <a:lnTo>
                      <a:pt x="1556" y="1385"/>
                    </a:lnTo>
                    <a:lnTo>
                      <a:pt x="1556" y="1388"/>
                    </a:lnTo>
                    <a:lnTo>
                      <a:pt x="1558" y="1388"/>
                    </a:lnTo>
                    <a:lnTo>
                      <a:pt x="1556" y="1388"/>
                    </a:lnTo>
                    <a:lnTo>
                      <a:pt x="1556" y="1390"/>
                    </a:lnTo>
                    <a:lnTo>
                      <a:pt x="1558" y="1390"/>
                    </a:lnTo>
                    <a:lnTo>
                      <a:pt x="1560" y="1390"/>
                    </a:lnTo>
                    <a:lnTo>
                      <a:pt x="1562" y="1390"/>
                    </a:lnTo>
                    <a:lnTo>
                      <a:pt x="1562" y="1392"/>
                    </a:lnTo>
                    <a:lnTo>
                      <a:pt x="1560" y="1392"/>
                    </a:lnTo>
                    <a:lnTo>
                      <a:pt x="1562" y="1392"/>
                    </a:lnTo>
                    <a:lnTo>
                      <a:pt x="1564" y="1392"/>
                    </a:lnTo>
                    <a:lnTo>
                      <a:pt x="1564" y="1390"/>
                    </a:lnTo>
                    <a:lnTo>
                      <a:pt x="1567" y="1388"/>
                    </a:lnTo>
                    <a:lnTo>
                      <a:pt x="1569" y="1388"/>
                    </a:lnTo>
                    <a:lnTo>
                      <a:pt x="1569" y="1390"/>
                    </a:lnTo>
                    <a:lnTo>
                      <a:pt x="1571" y="1390"/>
                    </a:lnTo>
                    <a:lnTo>
                      <a:pt x="1573" y="1390"/>
                    </a:lnTo>
                    <a:lnTo>
                      <a:pt x="1575" y="1390"/>
                    </a:lnTo>
                    <a:lnTo>
                      <a:pt x="1575" y="1388"/>
                    </a:lnTo>
                    <a:lnTo>
                      <a:pt x="1575" y="1390"/>
                    </a:lnTo>
                    <a:lnTo>
                      <a:pt x="1578" y="1390"/>
                    </a:lnTo>
                    <a:lnTo>
                      <a:pt x="1575" y="1390"/>
                    </a:lnTo>
                    <a:lnTo>
                      <a:pt x="1578" y="1390"/>
                    </a:lnTo>
                    <a:lnTo>
                      <a:pt x="1580" y="1390"/>
                    </a:lnTo>
                    <a:lnTo>
                      <a:pt x="1580" y="1392"/>
                    </a:lnTo>
                    <a:lnTo>
                      <a:pt x="1580" y="1390"/>
                    </a:lnTo>
                    <a:lnTo>
                      <a:pt x="1582" y="1390"/>
                    </a:lnTo>
                    <a:lnTo>
                      <a:pt x="1582" y="1392"/>
                    </a:lnTo>
                    <a:lnTo>
                      <a:pt x="1580" y="1392"/>
                    </a:lnTo>
                    <a:lnTo>
                      <a:pt x="1580" y="1394"/>
                    </a:lnTo>
                    <a:lnTo>
                      <a:pt x="1582" y="1394"/>
                    </a:lnTo>
                    <a:lnTo>
                      <a:pt x="1582" y="1396"/>
                    </a:lnTo>
                    <a:lnTo>
                      <a:pt x="1580" y="1396"/>
                    </a:lnTo>
                    <a:lnTo>
                      <a:pt x="1582" y="1396"/>
                    </a:lnTo>
                    <a:lnTo>
                      <a:pt x="1582" y="1399"/>
                    </a:lnTo>
                    <a:lnTo>
                      <a:pt x="1582" y="1401"/>
                    </a:lnTo>
                    <a:lnTo>
                      <a:pt x="1582" y="1403"/>
                    </a:lnTo>
                    <a:lnTo>
                      <a:pt x="1584" y="1403"/>
                    </a:lnTo>
                    <a:lnTo>
                      <a:pt x="1584" y="1401"/>
                    </a:lnTo>
                    <a:lnTo>
                      <a:pt x="1586" y="1401"/>
                    </a:lnTo>
                    <a:lnTo>
                      <a:pt x="1586" y="1403"/>
                    </a:lnTo>
                    <a:lnTo>
                      <a:pt x="1586" y="1401"/>
                    </a:lnTo>
                    <a:lnTo>
                      <a:pt x="1586" y="1403"/>
                    </a:lnTo>
                    <a:lnTo>
                      <a:pt x="1589" y="1403"/>
                    </a:lnTo>
                    <a:lnTo>
                      <a:pt x="1591" y="1403"/>
                    </a:lnTo>
                    <a:lnTo>
                      <a:pt x="1591" y="1405"/>
                    </a:lnTo>
                    <a:lnTo>
                      <a:pt x="1593" y="1405"/>
                    </a:lnTo>
                    <a:lnTo>
                      <a:pt x="1593" y="1403"/>
                    </a:lnTo>
                    <a:lnTo>
                      <a:pt x="1593" y="1405"/>
                    </a:lnTo>
                    <a:lnTo>
                      <a:pt x="1593" y="1407"/>
                    </a:lnTo>
                    <a:lnTo>
                      <a:pt x="1591" y="1407"/>
                    </a:lnTo>
                    <a:lnTo>
                      <a:pt x="1591" y="1410"/>
                    </a:lnTo>
                    <a:lnTo>
                      <a:pt x="1593" y="1410"/>
                    </a:lnTo>
                    <a:lnTo>
                      <a:pt x="1593" y="1412"/>
                    </a:lnTo>
                    <a:lnTo>
                      <a:pt x="1591" y="1412"/>
                    </a:lnTo>
                    <a:lnTo>
                      <a:pt x="1593" y="1412"/>
                    </a:lnTo>
                    <a:lnTo>
                      <a:pt x="1593" y="1414"/>
                    </a:lnTo>
                    <a:lnTo>
                      <a:pt x="1591" y="1414"/>
                    </a:lnTo>
                    <a:lnTo>
                      <a:pt x="1591" y="1416"/>
                    </a:lnTo>
                    <a:lnTo>
                      <a:pt x="1593" y="1416"/>
                    </a:lnTo>
                    <a:lnTo>
                      <a:pt x="1593" y="1418"/>
                    </a:lnTo>
                    <a:lnTo>
                      <a:pt x="1593" y="1421"/>
                    </a:lnTo>
                    <a:lnTo>
                      <a:pt x="1593" y="1423"/>
                    </a:lnTo>
                    <a:lnTo>
                      <a:pt x="1595" y="1423"/>
                    </a:lnTo>
                    <a:lnTo>
                      <a:pt x="1595" y="1425"/>
                    </a:lnTo>
                    <a:lnTo>
                      <a:pt x="1597" y="1425"/>
                    </a:lnTo>
                    <a:lnTo>
                      <a:pt x="1597" y="1427"/>
                    </a:lnTo>
                    <a:lnTo>
                      <a:pt x="1600" y="1427"/>
                    </a:lnTo>
                    <a:lnTo>
                      <a:pt x="1600" y="1429"/>
                    </a:lnTo>
                    <a:lnTo>
                      <a:pt x="1597" y="1429"/>
                    </a:lnTo>
                    <a:lnTo>
                      <a:pt x="1600" y="1429"/>
                    </a:lnTo>
                    <a:lnTo>
                      <a:pt x="1600" y="1432"/>
                    </a:lnTo>
                    <a:lnTo>
                      <a:pt x="1597" y="1432"/>
                    </a:lnTo>
                    <a:lnTo>
                      <a:pt x="1597" y="1434"/>
                    </a:lnTo>
                    <a:lnTo>
                      <a:pt x="1595" y="1434"/>
                    </a:lnTo>
                    <a:lnTo>
                      <a:pt x="1595" y="1436"/>
                    </a:lnTo>
                    <a:lnTo>
                      <a:pt x="1593" y="1436"/>
                    </a:lnTo>
                    <a:lnTo>
                      <a:pt x="1593" y="1438"/>
                    </a:lnTo>
                    <a:lnTo>
                      <a:pt x="1595" y="1438"/>
                    </a:lnTo>
                    <a:lnTo>
                      <a:pt x="1595" y="1440"/>
                    </a:lnTo>
                    <a:lnTo>
                      <a:pt x="1593" y="1440"/>
                    </a:lnTo>
                    <a:lnTo>
                      <a:pt x="1595" y="1440"/>
                    </a:lnTo>
                    <a:lnTo>
                      <a:pt x="1595" y="1443"/>
                    </a:lnTo>
                    <a:lnTo>
                      <a:pt x="1595" y="1445"/>
                    </a:lnTo>
                    <a:lnTo>
                      <a:pt x="1595" y="1447"/>
                    </a:lnTo>
                    <a:lnTo>
                      <a:pt x="1595" y="1449"/>
                    </a:lnTo>
                    <a:lnTo>
                      <a:pt x="1597" y="1449"/>
                    </a:lnTo>
                    <a:lnTo>
                      <a:pt x="1600" y="1449"/>
                    </a:lnTo>
                    <a:lnTo>
                      <a:pt x="1600" y="1451"/>
                    </a:lnTo>
                    <a:lnTo>
                      <a:pt x="1600" y="1454"/>
                    </a:lnTo>
                    <a:lnTo>
                      <a:pt x="1602" y="1454"/>
                    </a:lnTo>
                    <a:lnTo>
                      <a:pt x="1604" y="1454"/>
                    </a:lnTo>
                    <a:lnTo>
                      <a:pt x="1604" y="1456"/>
                    </a:lnTo>
                    <a:lnTo>
                      <a:pt x="1606" y="1456"/>
                    </a:lnTo>
                    <a:lnTo>
                      <a:pt x="1608" y="1456"/>
                    </a:lnTo>
                    <a:lnTo>
                      <a:pt x="1608" y="1458"/>
                    </a:lnTo>
                    <a:lnTo>
                      <a:pt x="1611" y="1458"/>
                    </a:lnTo>
                    <a:lnTo>
                      <a:pt x="1613" y="1458"/>
                    </a:lnTo>
                    <a:lnTo>
                      <a:pt x="1613" y="1460"/>
                    </a:lnTo>
                    <a:lnTo>
                      <a:pt x="1615" y="1460"/>
                    </a:lnTo>
                    <a:lnTo>
                      <a:pt x="1613" y="1460"/>
                    </a:lnTo>
                    <a:lnTo>
                      <a:pt x="1613" y="1458"/>
                    </a:lnTo>
                    <a:lnTo>
                      <a:pt x="1615" y="1458"/>
                    </a:lnTo>
                    <a:lnTo>
                      <a:pt x="1617" y="1460"/>
                    </a:lnTo>
                    <a:lnTo>
                      <a:pt x="1617" y="1458"/>
                    </a:lnTo>
                    <a:lnTo>
                      <a:pt x="1617" y="1460"/>
                    </a:lnTo>
                    <a:lnTo>
                      <a:pt x="1617" y="1462"/>
                    </a:lnTo>
                    <a:lnTo>
                      <a:pt x="1619" y="1462"/>
                    </a:lnTo>
                    <a:lnTo>
                      <a:pt x="1617" y="1462"/>
                    </a:lnTo>
                    <a:lnTo>
                      <a:pt x="1617" y="1465"/>
                    </a:lnTo>
                    <a:lnTo>
                      <a:pt x="1619" y="1467"/>
                    </a:lnTo>
                    <a:lnTo>
                      <a:pt x="1619" y="1465"/>
                    </a:lnTo>
                    <a:lnTo>
                      <a:pt x="1619" y="1467"/>
                    </a:lnTo>
                    <a:lnTo>
                      <a:pt x="1619" y="1469"/>
                    </a:lnTo>
                    <a:lnTo>
                      <a:pt x="1622" y="1469"/>
                    </a:lnTo>
                    <a:lnTo>
                      <a:pt x="1622" y="1471"/>
                    </a:lnTo>
                    <a:lnTo>
                      <a:pt x="1622" y="1473"/>
                    </a:lnTo>
                    <a:lnTo>
                      <a:pt x="1624" y="1473"/>
                    </a:lnTo>
                    <a:lnTo>
                      <a:pt x="1624" y="1476"/>
                    </a:lnTo>
                    <a:lnTo>
                      <a:pt x="1624" y="1478"/>
                    </a:lnTo>
                    <a:lnTo>
                      <a:pt x="1624" y="1480"/>
                    </a:lnTo>
                    <a:lnTo>
                      <a:pt x="1626" y="1480"/>
                    </a:lnTo>
                    <a:lnTo>
                      <a:pt x="1628" y="1480"/>
                    </a:lnTo>
                    <a:lnTo>
                      <a:pt x="1628" y="1482"/>
                    </a:lnTo>
                    <a:lnTo>
                      <a:pt x="1630" y="1482"/>
                    </a:lnTo>
                    <a:lnTo>
                      <a:pt x="1630" y="1484"/>
                    </a:lnTo>
                    <a:lnTo>
                      <a:pt x="1633" y="1484"/>
                    </a:lnTo>
                    <a:lnTo>
                      <a:pt x="1633" y="1487"/>
                    </a:lnTo>
                    <a:lnTo>
                      <a:pt x="1635" y="1484"/>
                    </a:lnTo>
                    <a:lnTo>
                      <a:pt x="1637" y="1484"/>
                    </a:lnTo>
                    <a:lnTo>
                      <a:pt x="1637" y="1487"/>
                    </a:lnTo>
                    <a:lnTo>
                      <a:pt x="1637" y="1489"/>
                    </a:lnTo>
                    <a:lnTo>
                      <a:pt x="1639" y="1489"/>
                    </a:lnTo>
                    <a:lnTo>
                      <a:pt x="1639" y="1487"/>
                    </a:lnTo>
                    <a:lnTo>
                      <a:pt x="1641" y="1487"/>
                    </a:lnTo>
                    <a:lnTo>
                      <a:pt x="1644" y="1487"/>
                    </a:lnTo>
                    <a:lnTo>
                      <a:pt x="1646" y="1487"/>
                    </a:lnTo>
                    <a:lnTo>
                      <a:pt x="1646" y="1489"/>
                    </a:lnTo>
                    <a:lnTo>
                      <a:pt x="1648" y="1489"/>
                    </a:lnTo>
                    <a:lnTo>
                      <a:pt x="1648" y="1491"/>
                    </a:lnTo>
                    <a:lnTo>
                      <a:pt x="1650" y="1491"/>
                    </a:lnTo>
                    <a:lnTo>
                      <a:pt x="1652" y="1491"/>
                    </a:lnTo>
                    <a:lnTo>
                      <a:pt x="1652" y="1489"/>
                    </a:lnTo>
                    <a:lnTo>
                      <a:pt x="1652" y="1487"/>
                    </a:lnTo>
                    <a:lnTo>
                      <a:pt x="1652" y="1489"/>
                    </a:lnTo>
                    <a:lnTo>
                      <a:pt x="1655" y="1489"/>
                    </a:lnTo>
                    <a:lnTo>
                      <a:pt x="1655" y="1491"/>
                    </a:lnTo>
                    <a:lnTo>
                      <a:pt x="1657" y="1491"/>
                    </a:lnTo>
                    <a:lnTo>
                      <a:pt x="1657" y="1493"/>
                    </a:lnTo>
                    <a:lnTo>
                      <a:pt x="1659" y="1493"/>
                    </a:lnTo>
                    <a:lnTo>
                      <a:pt x="1659" y="1495"/>
                    </a:lnTo>
                    <a:lnTo>
                      <a:pt x="1661" y="1498"/>
                    </a:lnTo>
                    <a:lnTo>
                      <a:pt x="1661" y="1500"/>
                    </a:lnTo>
                    <a:lnTo>
                      <a:pt x="1661" y="1502"/>
                    </a:lnTo>
                    <a:lnTo>
                      <a:pt x="1659" y="1502"/>
                    </a:lnTo>
                    <a:lnTo>
                      <a:pt x="1659" y="1500"/>
                    </a:lnTo>
                    <a:lnTo>
                      <a:pt x="1657" y="1500"/>
                    </a:lnTo>
                    <a:lnTo>
                      <a:pt x="1655" y="1502"/>
                    </a:lnTo>
                    <a:lnTo>
                      <a:pt x="1655" y="1504"/>
                    </a:lnTo>
                    <a:lnTo>
                      <a:pt x="1655" y="1506"/>
                    </a:lnTo>
                    <a:lnTo>
                      <a:pt x="1652" y="1506"/>
                    </a:lnTo>
                    <a:lnTo>
                      <a:pt x="1652" y="1509"/>
                    </a:lnTo>
                    <a:lnTo>
                      <a:pt x="1650" y="1509"/>
                    </a:lnTo>
                    <a:lnTo>
                      <a:pt x="1648" y="1509"/>
                    </a:lnTo>
                    <a:lnTo>
                      <a:pt x="1648" y="1511"/>
                    </a:lnTo>
                    <a:lnTo>
                      <a:pt x="1648" y="1513"/>
                    </a:lnTo>
                    <a:lnTo>
                      <a:pt x="1646" y="1515"/>
                    </a:lnTo>
                    <a:lnTo>
                      <a:pt x="1633" y="1528"/>
                    </a:lnTo>
                    <a:lnTo>
                      <a:pt x="1630" y="1531"/>
                    </a:lnTo>
                    <a:lnTo>
                      <a:pt x="1628" y="1533"/>
                    </a:lnTo>
                    <a:lnTo>
                      <a:pt x="1626" y="1535"/>
                    </a:lnTo>
                    <a:lnTo>
                      <a:pt x="1624" y="1539"/>
                    </a:lnTo>
                    <a:lnTo>
                      <a:pt x="1622" y="1539"/>
                    </a:lnTo>
                    <a:lnTo>
                      <a:pt x="1617" y="1539"/>
                    </a:lnTo>
                    <a:lnTo>
                      <a:pt x="1611" y="1542"/>
                    </a:lnTo>
                    <a:lnTo>
                      <a:pt x="1608" y="1542"/>
                    </a:lnTo>
                    <a:lnTo>
                      <a:pt x="1608" y="1544"/>
                    </a:lnTo>
                    <a:lnTo>
                      <a:pt x="1602" y="1546"/>
                    </a:lnTo>
                    <a:lnTo>
                      <a:pt x="1595" y="1550"/>
                    </a:lnTo>
                    <a:lnTo>
                      <a:pt x="1593" y="1553"/>
                    </a:lnTo>
                    <a:lnTo>
                      <a:pt x="1580" y="1557"/>
                    </a:lnTo>
                    <a:lnTo>
                      <a:pt x="1580" y="1559"/>
                    </a:lnTo>
                    <a:lnTo>
                      <a:pt x="1578" y="1559"/>
                    </a:lnTo>
                    <a:lnTo>
                      <a:pt x="1578" y="1561"/>
                    </a:lnTo>
                    <a:lnTo>
                      <a:pt x="1578" y="1564"/>
                    </a:lnTo>
                    <a:lnTo>
                      <a:pt x="1575" y="1564"/>
                    </a:lnTo>
                    <a:lnTo>
                      <a:pt x="1573" y="1564"/>
                    </a:lnTo>
                    <a:lnTo>
                      <a:pt x="1571" y="1564"/>
                    </a:lnTo>
                    <a:lnTo>
                      <a:pt x="1569" y="1566"/>
                    </a:lnTo>
                    <a:lnTo>
                      <a:pt x="1567" y="1566"/>
                    </a:lnTo>
                    <a:lnTo>
                      <a:pt x="1567" y="1568"/>
                    </a:lnTo>
                    <a:lnTo>
                      <a:pt x="1564" y="1568"/>
                    </a:lnTo>
                    <a:lnTo>
                      <a:pt x="1562" y="1568"/>
                    </a:lnTo>
                    <a:lnTo>
                      <a:pt x="1562" y="1570"/>
                    </a:lnTo>
                    <a:lnTo>
                      <a:pt x="1562" y="1572"/>
                    </a:lnTo>
                    <a:lnTo>
                      <a:pt x="1562" y="1575"/>
                    </a:lnTo>
                    <a:lnTo>
                      <a:pt x="1560" y="1575"/>
                    </a:lnTo>
                    <a:lnTo>
                      <a:pt x="1560" y="1577"/>
                    </a:lnTo>
                    <a:lnTo>
                      <a:pt x="1558" y="1577"/>
                    </a:lnTo>
                    <a:lnTo>
                      <a:pt x="1556" y="1577"/>
                    </a:lnTo>
                    <a:lnTo>
                      <a:pt x="1556" y="1579"/>
                    </a:lnTo>
                    <a:lnTo>
                      <a:pt x="1553" y="1579"/>
                    </a:lnTo>
                    <a:lnTo>
                      <a:pt x="1551" y="1579"/>
                    </a:lnTo>
                    <a:lnTo>
                      <a:pt x="1549" y="1579"/>
                    </a:lnTo>
                    <a:lnTo>
                      <a:pt x="1547" y="1579"/>
                    </a:lnTo>
                    <a:lnTo>
                      <a:pt x="1547" y="1577"/>
                    </a:lnTo>
                    <a:lnTo>
                      <a:pt x="1545" y="1577"/>
                    </a:lnTo>
                    <a:lnTo>
                      <a:pt x="1542" y="1575"/>
                    </a:lnTo>
                    <a:lnTo>
                      <a:pt x="1540" y="1575"/>
                    </a:lnTo>
                    <a:lnTo>
                      <a:pt x="1536" y="1575"/>
                    </a:lnTo>
                    <a:lnTo>
                      <a:pt x="1534" y="1575"/>
                    </a:lnTo>
                    <a:lnTo>
                      <a:pt x="1531" y="1577"/>
                    </a:lnTo>
                    <a:lnTo>
                      <a:pt x="1529" y="1579"/>
                    </a:lnTo>
                    <a:lnTo>
                      <a:pt x="1527" y="1579"/>
                    </a:lnTo>
                    <a:lnTo>
                      <a:pt x="1525" y="1581"/>
                    </a:lnTo>
                    <a:lnTo>
                      <a:pt x="1523" y="1581"/>
                    </a:lnTo>
                    <a:lnTo>
                      <a:pt x="1520" y="1583"/>
                    </a:lnTo>
                    <a:lnTo>
                      <a:pt x="1518" y="1583"/>
                    </a:lnTo>
                    <a:lnTo>
                      <a:pt x="1516" y="1583"/>
                    </a:lnTo>
                    <a:lnTo>
                      <a:pt x="1512" y="1586"/>
                    </a:lnTo>
                    <a:lnTo>
                      <a:pt x="1507" y="1592"/>
                    </a:lnTo>
                    <a:lnTo>
                      <a:pt x="1505" y="1592"/>
                    </a:lnTo>
                    <a:lnTo>
                      <a:pt x="1503" y="1592"/>
                    </a:lnTo>
                    <a:lnTo>
                      <a:pt x="1503" y="1594"/>
                    </a:lnTo>
                    <a:lnTo>
                      <a:pt x="1505" y="1597"/>
                    </a:lnTo>
                    <a:lnTo>
                      <a:pt x="1507" y="1599"/>
                    </a:lnTo>
                    <a:lnTo>
                      <a:pt x="1507" y="1601"/>
                    </a:lnTo>
                    <a:lnTo>
                      <a:pt x="1507" y="1603"/>
                    </a:lnTo>
                    <a:lnTo>
                      <a:pt x="1507" y="1605"/>
                    </a:lnTo>
                    <a:lnTo>
                      <a:pt x="1509" y="1605"/>
                    </a:lnTo>
                    <a:lnTo>
                      <a:pt x="1512" y="1608"/>
                    </a:lnTo>
                    <a:lnTo>
                      <a:pt x="1512" y="1610"/>
                    </a:lnTo>
                    <a:lnTo>
                      <a:pt x="1512" y="1612"/>
                    </a:lnTo>
                    <a:lnTo>
                      <a:pt x="1514" y="1614"/>
                    </a:lnTo>
                    <a:lnTo>
                      <a:pt x="1514" y="1616"/>
                    </a:lnTo>
                    <a:lnTo>
                      <a:pt x="1516" y="1619"/>
                    </a:lnTo>
                    <a:lnTo>
                      <a:pt x="1516" y="1621"/>
                    </a:lnTo>
                    <a:lnTo>
                      <a:pt x="1516" y="1623"/>
                    </a:lnTo>
                    <a:lnTo>
                      <a:pt x="1518" y="1625"/>
                    </a:lnTo>
                    <a:lnTo>
                      <a:pt x="1518" y="1627"/>
                    </a:lnTo>
                    <a:lnTo>
                      <a:pt x="1520" y="1632"/>
                    </a:lnTo>
                    <a:lnTo>
                      <a:pt x="1520" y="1634"/>
                    </a:lnTo>
                    <a:lnTo>
                      <a:pt x="1523" y="1634"/>
                    </a:lnTo>
                    <a:lnTo>
                      <a:pt x="1523" y="1636"/>
                    </a:lnTo>
                    <a:lnTo>
                      <a:pt x="1525" y="1638"/>
                    </a:lnTo>
                    <a:lnTo>
                      <a:pt x="1527" y="1638"/>
                    </a:lnTo>
                    <a:lnTo>
                      <a:pt x="1527" y="1641"/>
                    </a:lnTo>
                    <a:lnTo>
                      <a:pt x="1529" y="1641"/>
                    </a:lnTo>
                    <a:lnTo>
                      <a:pt x="1529" y="1643"/>
                    </a:lnTo>
                    <a:lnTo>
                      <a:pt x="1531" y="1643"/>
                    </a:lnTo>
                    <a:lnTo>
                      <a:pt x="1531" y="1645"/>
                    </a:lnTo>
                    <a:lnTo>
                      <a:pt x="1534" y="1645"/>
                    </a:lnTo>
                    <a:lnTo>
                      <a:pt x="1534" y="1647"/>
                    </a:lnTo>
                    <a:lnTo>
                      <a:pt x="1536" y="1649"/>
                    </a:lnTo>
                    <a:lnTo>
                      <a:pt x="1536" y="1652"/>
                    </a:lnTo>
                    <a:lnTo>
                      <a:pt x="1536" y="1654"/>
                    </a:lnTo>
                    <a:lnTo>
                      <a:pt x="1536" y="1656"/>
                    </a:lnTo>
                    <a:lnTo>
                      <a:pt x="1538" y="1656"/>
                    </a:lnTo>
                    <a:lnTo>
                      <a:pt x="1540" y="1656"/>
                    </a:lnTo>
                    <a:lnTo>
                      <a:pt x="1540" y="1658"/>
                    </a:lnTo>
                    <a:lnTo>
                      <a:pt x="1542" y="1658"/>
                    </a:lnTo>
                    <a:lnTo>
                      <a:pt x="1545" y="1658"/>
                    </a:lnTo>
                    <a:lnTo>
                      <a:pt x="1549" y="1663"/>
                    </a:lnTo>
                    <a:lnTo>
                      <a:pt x="1549" y="1665"/>
                    </a:lnTo>
                    <a:lnTo>
                      <a:pt x="1551" y="1665"/>
                    </a:lnTo>
                    <a:lnTo>
                      <a:pt x="1553" y="1667"/>
                    </a:lnTo>
                    <a:lnTo>
                      <a:pt x="1553" y="1669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2690813" y="1279525"/>
                <a:ext cx="3297238" cy="2559050"/>
              </a:xfrm>
              <a:custGeom>
                <a:avLst/>
                <a:gdLst>
                  <a:gd name="T0" fmla="*/ 2147483647 w 2077"/>
                  <a:gd name="T1" fmla="*/ 2147483647 h 1612"/>
                  <a:gd name="T2" fmla="*/ 2147483647 w 2077"/>
                  <a:gd name="T3" fmla="*/ 2147483647 h 1612"/>
                  <a:gd name="T4" fmla="*/ 2147483647 w 2077"/>
                  <a:gd name="T5" fmla="*/ 2147483647 h 1612"/>
                  <a:gd name="T6" fmla="*/ 2147483647 w 2077"/>
                  <a:gd name="T7" fmla="*/ 2147483647 h 1612"/>
                  <a:gd name="T8" fmla="*/ 2147483647 w 2077"/>
                  <a:gd name="T9" fmla="*/ 2147483647 h 1612"/>
                  <a:gd name="T10" fmla="*/ 2147483647 w 2077"/>
                  <a:gd name="T11" fmla="*/ 2147483647 h 1612"/>
                  <a:gd name="T12" fmla="*/ 2147483647 w 2077"/>
                  <a:gd name="T13" fmla="*/ 2147483647 h 1612"/>
                  <a:gd name="T14" fmla="*/ 2147483647 w 2077"/>
                  <a:gd name="T15" fmla="*/ 2147483647 h 1612"/>
                  <a:gd name="T16" fmla="*/ 2147483647 w 2077"/>
                  <a:gd name="T17" fmla="*/ 2147483647 h 1612"/>
                  <a:gd name="T18" fmla="*/ 2147483647 w 2077"/>
                  <a:gd name="T19" fmla="*/ 2147483647 h 1612"/>
                  <a:gd name="T20" fmla="*/ 2147483647 w 2077"/>
                  <a:gd name="T21" fmla="*/ 2147483647 h 1612"/>
                  <a:gd name="T22" fmla="*/ 2147483647 w 2077"/>
                  <a:gd name="T23" fmla="*/ 2147483647 h 1612"/>
                  <a:gd name="T24" fmla="*/ 2147483647 w 2077"/>
                  <a:gd name="T25" fmla="*/ 2147483647 h 1612"/>
                  <a:gd name="T26" fmla="*/ 2147483647 w 2077"/>
                  <a:gd name="T27" fmla="*/ 2147483647 h 1612"/>
                  <a:gd name="T28" fmla="*/ 2147483647 w 2077"/>
                  <a:gd name="T29" fmla="*/ 2147483647 h 1612"/>
                  <a:gd name="T30" fmla="*/ 2147483647 w 2077"/>
                  <a:gd name="T31" fmla="*/ 2147483647 h 1612"/>
                  <a:gd name="T32" fmla="*/ 2147483647 w 2077"/>
                  <a:gd name="T33" fmla="*/ 2147483647 h 1612"/>
                  <a:gd name="T34" fmla="*/ 2147483647 w 2077"/>
                  <a:gd name="T35" fmla="*/ 2147483647 h 1612"/>
                  <a:gd name="T36" fmla="*/ 2147483647 w 2077"/>
                  <a:gd name="T37" fmla="*/ 2147483647 h 1612"/>
                  <a:gd name="T38" fmla="*/ 2147483647 w 2077"/>
                  <a:gd name="T39" fmla="*/ 2147483647 h 1612"/>
                  <a:gd name="T40" fmla="*/ 2147483647 w 2077"/>
                  <a:gd name="T41" fmla="*/ 2147483647 h 1612"/>
                  <a:gd name="T42" fmla="*/ 2147483647 w 2077"/>
                  <a:gd name="T43" fmla="*/ 2147483647 h 1612"/>
                  <a:gd name="T44" fmla="*/ 2147483647 w 2077"/>
                  <a:gd name="T45" fmla="*/ 2147483647 h 1612"/>
                  <a:gd name="T46" fmla="*/ 2147483647 w 2077"/>
                  <a:gd name="T47" fmla="*/ 2147483647 h 1612"/>
                  <a:gd name="T48" fmla="*/ 2147483647 w 2077"/>
                  <a:gd name="T49" fmla="*/ 2147483647 h 1612"/>
                  <a:gd name="T50" fmla="*/ 2147483647 w 2077"/>
                  <a:gd name="T51" fmla="*/ 2147483647 h 1612"/>
                  <a:gd name="T52" fmla="*/ 2147483647 w 2077"/>
                  <a:gd name="T53" fmla="*/ 2147483647 h 1612"/>
                  <a:gd name="T54" fmla="*/ 2147483647 w 2077"/>
                  <a:gd name="T55" fmla="*/ 2147483647 h 1612"/>
                  <a:gd name="T56" fmla="*/ 2147483647 w 2077"/>
                  <a:gd name="T57" fmla="*/ 2147483647 h 1612"/>
                  <a:gd name="T58" fmla="*/ 2147483647 w 2077"/>
                  <a:gd name="T59" fmla="*/ 2147483647 h 1612"/>
                  <a:gd name="T60" fmla="*/ 2147483647 w 2077"/>
                  <a:gd name="T61" fmla="*/ 2147483647 h 1612"/>
                  <a:gd name="T62" fmla="*/ 2147483647 w 2077"/>
                  <a:gd name="T63" fmla="*/ 2147483647 h 1612"/>
                  <a:gd name="T64" fmla="*/ 2147483647 w 2077"/>
                  <a:gd name="T65" fmla="*/ 2147483647 h 1612"/>
                  <a:gd name="T66" fmla="*/ 2147483647 w 2077"/>
                  <a:gd name="T67" fmla="*/ 2147483647 h 1612"/>
                  <a:gd name="T68" fmla="*/ 2147483647 w 2077"/>
                  <a:gd name="T69" fmla="*/ 2147483647 h 1612"/>
                  <a:gd name="T70" fmla="*/ 2147483647 w 2077"/>
                  <a:gd name="T71" fmla="*/ 2147483647 h 1612"/>
                  <a:gd name="T72" fmla="*/ 2147483647 w 2077"/>
                  <a:gd name="T73" fmla="*/ 2147483647 h 1612"/>
                  <a:gd name="T74" fmla="*/ 2147483647 w 2077"/>
                  <a:gd name="T75" fmla="*/ 2147483647 h 1612"/>
                  <a:gd name="T76" fmla="*/ 2147483647 w 2077"/>
                  <a:gd name="T77" fmla="*/ 2147483647 h 1612"/>
                  <a:gd name="T78" fmla="*/ 2147483647 w 2077"/>
                  <a:gd name="T79" fmla="*/ 2147483647 h 1612"/>
                  <a:gd name="T80" fmla="*/ 2147483647 w 2077"/>
                  <a:gd name="T81" fmla="*/ 2147483647 h 1612"/>
                  <a:gd name="T82" fmla="*/ 2147483647 w 2077"/>
                  <a:gd name="T83" fmla="*/ 2147483647 h 1612"/>
                  <a:gd name="T84" fmla="*/ 2147483647 w 2077"/>
                  <a:gd name="T85" fmla="*/ 2147483647 h 1612"/>
                  <a:gd name="T86" fmla="*/ 2147483647 w 2077"/>
                  <a:gd name="T87" fmla="*/ 2147483647 h 1612"/>
                  <a:gd name="T88" fmla="*/ 2147483647 w 2077"/>
                  <a:gd name="T89" fmla="*/ 2147483647 h 1612"/>
                  <a:gd name="T90" fmla="*/ 2147483647 w 2077"/>
                  <a:gd name="T91" fmla="*/ 2147483647 h 1612"/>
                  <a:gd name="T92" fmla="*/ 2147483647 w 2077"/>
                  <a:gd name="T93" fmla="*/ 2147483647 h 1612"/>
                  <a:gd name="T94" fmla="*/ 2147483647 w 2077"/>
                  <a:gd name="T95" fmla="*/ 2147483647 h 1612"/>
                  <a:gd name="T96" fmla="*/ 2147483647 w 2077"/>
                  <a:gd name="T97" fmla="*/ 2147483647 h 1612"/>
                  <a:gd name="T98" fmla="*/ 2147483647 w 2077"/>
                  <a:gd name="T99" fmla="*/ 2147483647 h 1612"/>
                  <a:gd name="T100" fmla="*/ 2147483647 w 2077"/>
                  <a:gd name="T101" fmla="*/ 2147483647 h 1612"/>
                  <a:gd name="T102" fmla="*/ 2147483647 w 2077"/>
                  <a:gd name="T103" fmla="*/ 2147483647 h 1612"/>
                  <a:gd name="T104" fmla="*/ 2147483647 w 2077"/>
                  <a:gd name="T105" fmla="*/ 2147483647 h 1612"/>
                  <a:gd name="T106" fmla="*/ 2147483647 w 2077"/>
                  <a:gd name="T107" fmla="*/ 2147483647 h 1612"/>
                  <a:gd name="T108" fmla="*/ 2147483647 w 2077"/>
                  <a:gd name="T109" fmla="*/ 2147483647 h 1612"/>
                  <a:gd name="T110" fmla="*/ 2147483647 w 2077"/>
                  <a:gd name="T111" fmla="*/ 2147483647 h 1612"/>
                  <a:gd name="T112" fmla="*/ 2147483647 w 2077"/>
                  <a:gd name="T113" fmla="*/ 2147483647 h 1612"/>
                  <a:gd name="T114" fmla="*/ 2147483647 w 2077"/>
                  <a:gd name="T115" fmla="*/ 2147483647 h 1612"/>
                  <a:gd name="T116" fmla="*/ 2147483647 w 2077"/>
                  <a:gd name="T117" fmla="*/ 2147483647 h 1612"/>
                  <a:gd name="T118" fmla="*/ 2147483647 w 2077"/>
                  <a:gd name="T119" fmla="*/ 2147483647 h 1612"/>
                  <a:gd name="T120" fmla="*/ 2147483647 w 2077"/>
                  <a:gd name="T121" fmla="*/ 2147483647 h 1612"/>
                  <a:gd name="T122" fmla="*/ 2147483647 w 2077"/>
                  <a:gd name="T123" fmla="*/ 2147483647 h 1612"/>
                  <a:gd name="T124" fmla="*/ 2147483647 w 2077"/>
                  <a:gd name="T125" fmla="*/ 2147483647 h 16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77"/>
                  <a:gd name="T190" fmla="*/ 0 h 1612"/>
                  <a:gd name="T191" fmla="*/ 2077 w 2077"/>
                  <a:gd name="T192" fmla="*/ 1612 h 16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77" h="1612">
                    <a:moveTo>
                      <a:pt x="1558" y="954"/>
                    </a:moveTo>
                    <a:lnTo>
                      <a:pt x="1560" y="954"/>
                    </a:lnTo>
                    <a:lnTo>
                      <a:pt x="1558" y="954"/>
                    </a:lnTo>
                    <a:lnTo>
                      <a:pt x="1558" y="957"/>
                    </a:lnTo>
                    <a:lnTo>
                      <a:pt x="1558" y="959"/>
                    </a:lnTo>
                    <a:lnTo>
                      <a:pt x="1556" y="959"/>
                    </a:lnTo>
                    <a:lnTo>
                      <a:pt x="1558" y="959"/>
                    </a:lnTo>
                    <a:lnTo>
                      <a:pt x="1558" y="961"/>
                    </a:lnTo>
                    <a:lnTo>
                      <a:pt x="1556" y="961"/>
                    </a:lnTo>
                    <a:lnTo>
                      <a:pt x="1558" y="961"/>
                    </a:lnTo>
                    <a:lnTo>
                      <a:pt x="1558" y="963"/>
                    </a:lnTo>
                    <a:lnTo>
                      <a:pt x="1556" y="963"/>
                    </a:lnTo>
                    <a:lnTo>
                      <a:pt x="1556" y="965"/>
                    </a:lnTo>
                    <a:lnTo>
                      <a:pt x="1556" y="968"/>
                    </a:lnTo>
                    <a:lnTo>
                      <a:pt x="1554" y="968"/>
                    </a:lnTo>
                    <a:lnTo>
                      <a:pt x="1556" y="968"/>
                    </a:lnTo>
                    <a:lnTo>
                      <a:pt x="1554" y="968"/>
                    </a:lnTo>
                    <a:lnTo>
                      <a:pt x="1554" y="970"/>
                    </a:lnTo>
                    <a:lnTo>
                      <a:pt x="1551" y="970"/>
                    </a:lnTo>
                    <a:lnTo>
                      <a:pt x="1551" y="972"/>
                    </a:lnTo>
                    <a:lnTo>
                      <a:pt x="1554" y="972"/>
                    </a:lnTo>
                    <a:lnTo>
                      <a:pt x="1554" y="974"/>
                    </a:lnTo>
                    <a:lnTo>
                      <a:pt x="1556" y="974"/>
                    </a:lnTo>
                    <a:lnTo>
                      <a:pt x="1554" y="974"/>
                    </a:lnTo>
                    <a:lnTo>
                      <a:pt x="1556" y="974"/>
                    </a:lnTo>
                    <a:lnTo>
                      <a:pt x="1558" y="974"/>
                    </a:lnTo>
                    <a:lnTo>
                      <a:pt x="1560" y="974"/>
                    </a:lnTo>
                    <a:lnTo>
                      <a:pt x="1560" y="976"/>
                    </a:lnTo>
                    <a:lnTo>
                      <a:pt x="1560" y="979"/>
                    </a:lnTo>
                    <a:lnTo>
                      <a:pt x="1560" y="981"/>
                    </a:lnTo>
                    <a:lnTo>
                      <a:pt x="1562" y="981"/>
                    </a:lnTo>
                    <a:lnTo>
                      <a:pt x="1560" y="981"/>
                    </a:lnTo>
                    <a:lnTo>
                      <a:pt x="1562" y="981"/>
                    </a:lnTo>
                    <a:lnTo>
                      <a:pt x="1560" y="981"/>
                    </a:lnTo>
                    <a:lnTo>
                      <a:pt x="1560" y="983"/>
                    </a:lnTo>
                    <a:lnTo>
                      <a:pt x="1560" y="985"/>
                    </a:lnTo>
                    <a:lnTo>
                      <a:pt x="1562" y="985"/>
                    </a:lnTo>
                    <a:lnTo>
                      <a:pt x="1562" y="987"/>
                    </a:lnTo>
                    <a:lnTo>
                      <a:pt x="1562" y="990"/>
                    </a:lnTo>
                    <a:lnTo>
                      <a:pt x="1565" y="992"/>
                    </a:lnTo>
                    <a:lnTo>
                      <a:pt x="1565" y="994"/>
                    </a:lnTo>
                    <a:lnTo>
                      <a:pt x="1567" y="994"/>
                    </a:lnTo>
                    <a:lnTo>
                      <a:pt x="1567" y="996"/>
                    </a:lnTo>
                    <a:lnTo>
                      <a:pt x="1565" y="996"/>
                    </a:lnTo>
                    <a:lnTo>
                      <a:pt x="1567" y="996"/>
                    </a:lnTo>
                    <a:lnTo>
                      <a:pt x="1567" y="998"/>
                    </a:lnTo>
                    <a:lnTo>
                      <a:pt x="1565" y="998"/>
                    </a:lnTo>
                    <a:lnTo>
                      <a:pt x="1567" y="998"/>
                    </a:lnTo>
                    <a:lnTo>
                      <a:pt x="1567" y="1001"/>
                    </a:lnTo>
                    <a:lnTo>
                      <a:pt x="1569" y="1001"/>
                    </a:lnTo>
                    <a:lnTo>
                      <a:pt x="1567" y="1001"/>
                    </a:lnTo>
                    <a:lnTo>
                      <a:pt x="1569" y="1001"/>
                    </a:lnTo>
                    <a:lnTo>
                      <a:pt x="1569" y="1003"/>
                    </a:lnTo>
                    <a:lnTo>
                      <a:pt x="1571" y="1003"/>
                    </a:lnTo>
                    <a:lnTo>
                      <a:pt x="1571" y="1005"/>
                    </a:lnTo>
                    <a:lnTo>
                      <a:pt x="1569" y="1005"/>
                    </a:lnTo>
                    <a:lnTo>
                      <a:pt x="1571" y="1005"/>
                    </a:lnTo>
                    <a:lnTo>
                      <a:pt x="1573" y="1005"/>
                    </a:lnTo>
                    <a:lnTo>
                      <a:pt x="1571" y="1005"/>
                    </a:lnTo>
                    <a:lnTo>
                      <a:pt x="1573" y="1005"/>
                    </a:lnTo>
                    <a:lnTo>
                      <a:pt x="1573" y="1007"/>
                    </a:lnTo>
                    <a:lnTo>
                      <a:pt x="1573" y="1009"/>
                    </a:lnTo>
                    <a:lnTo>
                      <a:pt x="1576" y="1009"/>
                    </a:lnTo>
                    <a:lnTo>
                      <a:pt x="1578" y="1009"/>
                    </a:lnTo>
                    <a:lnTo>
                      <a:pt x="1578" y="1012"/>
                    </a:lnTo>
                    <a:lnTo>
                      <a:pt x="1580" y="1012"/>
                    </a:lnTo>
                    <a:lnTo>
                      <a:pt x="1582" y="1012"/>
                    </a:lnTo>
                    <a:lnTo>
                      <a:pt x="1580" y="1012"/>
                    </a:lnTo>
                    <a:lnTo>
                      <a:pt x="1580" y="1014"/>
                    </a:lnTo>
                    <a:lnTo>
                      <a:pt x="1580" y="1016"/>
                    </a:lnTo>
                    <a:lnTo>
                      <a:pt x="1580" y="1014"/>
                    </a:lnTo>
                    <a:lnTo>
                      <a:pt x="1580" y="1016"/>
                    </a:lnTo>
                    <a:lnTo>
                      <a:pt x="1580" y="1018"/>
                    </a:lnTo>
                    <a:lnTo>
                      <a:pt x="1580" y="1020"/>
                    </a:lnTo>
                    <a:lnTo>
                      <a:pt x="1580" y="1023"/>
                    </a:lnTo>
                    <a:lnTo>
                      <a:pt x="1580" y="1020"/>
                    </a:lnTo>
                    <a:lnTo>
                      <a:pt x="1582" y="1023"/>
                    </a:lnTo>
                    <a:lnTo>
                      <a:pt x="1582" y="1025"/>
                    </a:lnTo>
                    <a:lnTo>
                      <a:pt x="1584" y="1025"/>
                    </a:lnTo>
                    <a:lnTo>
                      <a:pt x="1587" y="1025"/>
                    </a:lnTo>
                    <a:lnTo>
                      <a:pt x="1587" y="1027"/>
                    </a:lnTo>
                    <a:lnTo>
                      <a:pt x="1589" y="1027"/>
                    </a:lnTo>
                    <a:lnTo>
                      <a:pt x="1589" y="1029"/>
                    </a:lnTo>
                    <a:lnTo>
                      <a:pt x="1589" y="1027"/>
                    </a:lnTo>
                    <a:lnTo>
                      <a:pt x="1591" y="1027"/>
                    </a:lnTo>
                    <a:lnTo>
                      <a:pt x="1591" y="1029"/>
                    </a:lnTo>
                    <a:lnTo>
                      <a:pt x="1589" y="1029"/>
                    </a:lnTo>
                    <a:lnTo>
                      <a:pt x="1591" y="1029"/>
                    </a:lnTo>
                    <a:lnTo>
                      <a:pt x="1593" y="1029"/>
                    </a:lnTo>
                    <a:lnTo>
                      <a:pt x="1593" y="1027"/>
                    </a:lnTo>
                    <a:lnTo>
                      <a:pt x="1595" y="1027"/>
                    </a:lnTo>
                    <a:lnTo>
                      <a:pt x="1593" y="1027"/>
                    </a:lnTo>
                    <a:lnTo>
                      <a:pt x="1595" y="1025"/>
                    </a:lnTo>
                    <a:lnTo>
                      <a:pt x="1593" y="1025"/>
                    </a:lnTo>
                    <a:lnTo>
                      <a:pt x="1595" y="1025"/>
                    </a:lnTo>
                    <a:lnTo>
                      <a:pt x="1595" y="1023"/>
                    </a:lnTo>
                    <a:lnTo>
                      <a:pt x="1598" y="1023"/>
                    </a:lnTo>
                    <a:lnTo>
                      <a:pt x="1598" y="1025"/>
                    </a:lnTo>
                    <a:lnTo>
                      <a:pt x="1600" y="1025"/>
                    </a:lnTo>
                    <a:lnTo>
                      <a:pt x="1600" y="1027"/>
                    </a:lnTo>
                    <a:lnTo>
                      <a:pt x="1600" y="1029"/>
                    </a:lnTo>
                    <a:lnTo>
                      <a:pt x="1600" y="1027"/>
                    </a:lnTo>
                    <a:lnTo>
                      <a:pt x="1602" y="1029"/>
                    </a:lnTo>
                    <a:lnTo>
                      <a:pt x="1602" y="1027"/>
                    </a:lnTo>
                    <a:lnTo>
                      <a:pt x="1604" y="1027"/>
                    </a:lnTo>
                    <a:lnTo>
                      <a:pt x="1606" y="1027"/>
                    </a:lnTo>
                    <a:lnTo>
                      <a:pt x="1606" y="1025"/>
                    </a:lnTo>
                    <a:lnTo>
                      <a:pt x="1609" y="1025"/>
                    </a:lnTo>
                    <a:lnTo>
                      <a:pt x="1611" y="1025"/>
                    </a:lnTo>
                    <a:lnTo>
                      <a:pt x="1611" y="1027"/>
                    </a:lnTo>
                    <a:lnTo>
                      <a:pt x="1613" y="1027"/>
                    </a:lnTo>
                    <a:lnTo>
                      <a:pt x="1613" y="1025"/>
                    </a:lnTo>
                    <a:lnTo>
                      <a:pt x="1615" y="1027"/>
                    </a:lnTo>
                    <a:lnTo>
                      <a:pt x="1617" y="1025"/>
                    </a:lnTo>
                    <a:lnTo>
                      <a:pt x="1617" y="1027"/>
                    </a:lnTo>
                    <a:lnTo>
                      <a:pt x="1620" y="1027"/>
                    </a:lnTo>
                    <a:lnTo>
                      <a:pt x="1620" y="1025"/>
                    </a:lnTo>
                    <a:lnTo>
                      <a:pt x="1622" y="1025"/>
                    </a:lnTo>
                    <a:lnTo>
                      <a:pt x="1622" y="1023"/>
                    </a:lnTo>
                    <a:lnTo>
                      <a:pt x="1622" y="1025"/>
                    </a:lnTo>
                    <a:lnTo>
                      <a:pt x="1624" y="1025"/>
                    </a:lnTo>
                    <a:lnTo>
                      <a:pt x="1622" y="1025"/>
                    </a:lnTo>
                    <a:lnTo>
                      <a:pt x="1622" y="1027"/>
                    </a:lnTo>
                    <a:lnTo>
                      <a:pt x="1624" y="1027"/>
                    </a:lnTo>
                    <a:lnTo>
                      <a:pt x="1624" y="1029"/>
                    </a:lnTo>
                    <a:lnTo>
                      <a:pt x="1626" y="1029"/>
                    </a:lnTo>
                    <a:lnTo>
                      <a:pt x="1628" y="1029"/>
                    </a:lnTo>
                    <a:lnTo>
                      <a:pt x="1631" y="1029"/>
                    </a:lnTo>
                    <a:lnTo>
                      <a:pt x="1631" y="1027"/>
                    </a:lnTo>
                    <a:lnTo>
                      <a:pt x="1628" y="1027"/>
                    </a:lnTo>
                    <a:lnTo>
                      <a:pt x="1631" y="1027"/>
                    </a:lnTo>
                    <a:lnTo>
                      <a:pt x="1631" y="1029"/>
                    </a:lnTo>
                    <a:lnTo>
                      <a:pt x="1631" y="1027"/>
                    </a:lnTo>
                    <a:lnTo>
                      <a:pt x="1631" y="1029"/>
                    </a:lnTo>
                    <a:lnTo>
                      <a:pt x="1631" y="1031"/>
                    </a:lnTo>
                    <a:lnTo>
                      <a:pt x="1633" y="1031"/>
                    </a:lnTo>
                    <a:lnTo>
                      <a:pt x="1633" y="1034"/>
                    </a:lnTo>
                    <a:lnTo>
                      <a:pt x="1633" y="1031"/>
                    </a:lnTo>
                    <a:lnTo>
                      <a:pt x="1635" y="1031"/>
                    </a:lnTo>
                    <a:lnTo>
                      <a:pt x="1635" y="1034"/>
                    </a:lnTo>
                    <a:lnTo>
                      <a:pt x="1637" y="1034"/>
                    </a:lnTo>
                    <a:lnTo>
                      <a:pt x="1637" y="1031"/>
                    </a:lnTo>
                    <a:lnTo>
                      <a:pt x="1637" y="1034"/>
                    </a:lnTo>
                    <a:lnTo>
                      <a:pt x="1639" y="1034"/>
                    </a:lnTo>
                    <a:lnTo>
                      <a:pt x="1642" y="1034"/>
                    </a:lnTo>
                    <a:lnTo>
                      <a:pt x="1644" y="1034"/>
                    </a:lnTo>
                    <a:lnTo>
                      <a:pt x="1646" y="1034"/>
                    </a:lnTo>
                    <a:lnTo>
                      <a:pt x="1646" y="1036"/>
                    </a:lnTo>
                    <a:lnTo>
                      <a:pt x="1648" y="1036"/>
                    </a:lnTo>
                    <a:lnTo>
                      <a:pt x="1648" y="1038"/>
                    </a:lnTo>
                    <a:lnTo>
                      <a:pt x="1648" y="1036"/>
                    </a:lnTo>
                    <a:lnTo>
                      <a:pt x="1650" y="1036"/>
                    </a:lnTo>
                    <a:lnTo>
                      <a:pt x="1653" y="1036"/>
                    </a:lnTo>
                    <a:lnTo>
                      <a:pt x="1653" y="1034"/>
                    </a:lnTo>
                    <a:lnTo>
                      <a:pt x="1655" y="1036"/>
                    </a:lnTo>
                    <a:lnTo>
                      <a:pt x="1655" y="1034"/>
                    </a:lnTo>
                    <a:lnTo>
                      <a:pt x="1655" y="1036"/>
                    </a:lnTo>
                    <a:lnTo>
                      <a:pt x="1655" y="1038"/>
                    </a:lnTo>
                    <a:lnTo>
                      <a:pt x="1655" y="1040"/>
                    </a:lnTo>
                    <a:lnTo>
                      <a:pt x="1657" y="1040"/>
                    </a:lnTo>
                    <a:lnTo>
                      <a:pt x="1659" y="1040"/>
                    </a:lnTo>
                    <a:lnTo>
                      <a:pt x="1661" y="1042"/>
                    </a:lnTo>
                    <a:lnTo>
                      <a:pt x="1659" y="1042"/>
                    </a:lnTo>
                    <a:lnTo>
                      <a:pt x="1661" y="1042"/>
                    </a:lnTo>
                    <a:lnTo>
                      <a:pt x="1664" y="1042"/>
                    </a:lnTo>
                    <a:lnTo>
                      <a:pt x="1666" y="1042"/>
                    </a:lnTo>
                    <a:lnTo>
                      <a:pt x="1666" y="1045"/>
                    </a:lnTo>
                    <a:lnTo>
                      <a:pt x="1668" y="1045"/>
                    </a:lnTo>
                    <a:lnTo>
                      <a:pt x="1668" y="1042"/>
                    </a:lnTo>
                    <a:lnTo>
                      <a:pt x="1670" y="1045"/>
                    </a:lnTo>
                    <a:lnTo>
                      <a:pt x="1672" y="1045"/>
                    </a:lnTo>
                    <a:lnTo>
                      <a:pt x="1675" y="1045"/>
                    </a:lnTo>
                    <a:lnTo>
                      <a:pt x="1675" y="1042"/>
                    </a:lnTo>
                    <a:lnTo>
                      <a:pt x="1677" y="1042"/>
                    </a:lnTo>
                    <a:lnTo>
                      <a:pt x="1679" y="1042"/>
                    </a:lnTo>
                    <a:lnTo>
                      <a:pt x="1679" y="1045"/>
                    </a:lnTo>
                    <a:lnTo>
                      <a:pt x="1681" y="1045"/>
                    </a:lnTo>
                    <a:lnTo>
                      <a:pt x="1681" y="1047"/>
                    </a:lnTo>
                    <a:lnTo>
                      <a:pt x="1683" y="1047"/>
                    </a:lnTo>
                    <a:lnTo>
                      <a:pt x="1681" y="1047"/>
                    </a:lnTo>
                    <a:lnTo>
                      <a:pt x="1683" y="1049"/>
                    </a:lnTo>
                    <a:lnTo>
                      <a:pt x="1683" y="1051"/>
                    </a:lnTo>
                    <a:lnTo>
                      <a:pt x="1681" y="1051"/>
                    </a:lnTo>
                    <a:lnTo>
                      <a:pt x="1679" y="1051"/>
                    </a:lnTo>
                    <a:lnTo>
                      <a:pt x="1681" y="1051"/>
                    </a:lnTo>
                    <a:lnTo>
                      <a:pt x="1679" y="1051"/>
                    </a:lnTo>
                    <a:lnTo>
                      <a:pt x="1681" y="1051"/>
                    </a:lnTo>
                    <a:lnTo>
                      <a:pt x="1681" y="1053"/>
                    </a:lnTo>
                    <a:lnTo>
                      <a:pt x="1679" y="1053"/>
                    </a:lnTo>
                    <a:lnTo>
                      <a:pt x="1679" y="1056"/>
                    </a:lnTo>
                    <a:lnTo>
                      <a:pt x="1679" y="1058"/>
                    </a:lnTo>
                    <a:lnTo>
                      <a:pt x="1681" y="1058"/>
                    </a:lnTo>
                    <a:lnTo>
                      <a:pt x="1683" y="1060"/>
                    </a:lnTo>
                    <a:lnTo>
                      <a:pt x="1683" y="1058"/>
                    </a:lnTo>
                    <a:lnTo>
                      <a:pt x="1686" y="1058"/>
                    </a:lnTo>
                    <a:lnTo>
                      <a:pt x="1686" y="1060"/>
                    </a:lnTo>
                    <a:lnTo>
                      <a:pt x="1688" y="1060"/>
                    </a:lnTo>
                    <a:lnTo>
                      <a:pt x="1686" y="1060"/>
                    </a:lnTo>
                    <a:lnTo>
                      <a:pt x="1686" y="1062"/>
                    </a:lnTo>
                    <a:lnTo>
                      <a:pt x="1688" y="1064"/>
                    </a:lnTo>
                    <a:lnTo>
                      <a:pt x="1688" y="1067"/>
                    </a:lnTo>
                    <a:lnTo>
                      <a:pt x="1690" y="1067"/>
                    </a:lnTo>
                    <a:lnTo>
                      <a:pt x="1690" y="1069"/>
                    </a:lnTo>
                    <a:lnTo>
                      <a:pt x="1690" y="1067"/>
                    </a:lnTo>
                    <a:lnTo>
                      <a:pt x="1692" y="1067"/>
                    </a:lnTo>
                    <a:lnTo>
                      <a:pt x="1692" y="1069"/>
                    </a:lnTo>
                    <a:lnTo>
                      <a:pt x="1692" y="1067"/>
                    </a:lnTo>
                    <a:lnTo>
                      <a:pt x="1694" y="1067"/>
                    </a:lnTo>
                    <a:lnTo>
                      <a:pt x="1694" y="1069"/>
                    </a:lnTo>
                    <a:lnTo>
                      <a:pt x="1697" y="1069"/>
                    </a:lnTo>
                    <a:lnTo>
                      <a:pt x="1699" y="1069"/>
                    </a:lnTo>
                    <a:lnTo>
                      <a:pt x="1699" y="1067"/>
                    </a:lnTo>
                    <a:lnTo>
                      <a:pt x="1701" y="1069"/>
                    </a:lnTo>
                    <a:lnTo>
                      <a:pt x="1701" y="1067"/>
                    </a:lnTo>
                    <a:lnTo>
                      <a:pt x="1703" y="1067"/>
                    </a:lnTo>
                    <a:lnTo>
                      <a:pt x="1705" y="1067"/>
                    </a:lnTo>
                    <a:lnTo>
                      <a:pt x="1705" y="1069"/>
                    </a:lnTo>
                    <a:lnTo>
                      <a:pt x="1705" y="1067"/>
                    </a:lnTo>
                    <a:lnTo>
                      <a:pt x="1708" y="1067"/>
                    </a:lnTo>
                    <a:lnTo>
                      <a:pt x="1710" y="1067"/>
                    </a:lnTo>
                    <a:lnTo>
                      <a:pt x="1710" y="1069"/>
                    </a:lnTo>
                    <a:lnTo>
                      <a:pt x="1712" y="1069"/>
                    </a:lnTo>
                    <a:lnTo>
                      <a:pt x="1712" y="1071"/>
                    </a:lnTo>
                    <a:lnTo>
                      <a:pt x="1714" y="1073"/>
                    </a:lnTo>
                    <a:lnTo>
                      <a:pt x="1714" y="1075"/>
                    </a:lnTo>
                    <a:lnTo>
                      <a:pt x="1716" y="1075"/>
                    </a:lnTo>
                    <a:lnTo>
                      <a:pt x="1716" y="1078"/>
                    </a:lnTo>
                    <a:lnTo>
                      <a:pt x="1719" y="1078"/>
                    </a:lnTo>
                    <a:lnTo>
                      <a:pt x="1721" y="1078"/>
                    </a:lnTo>
                    <a:lnTo>
                      <a:pt x="1721" y="1075"/>
                    </a:lnTo>
                    <a:lnTo>
                      <a:pt x="1723" y="1075"/>
                    </a:lnTo>
                    <a:lnTo>
                      <a:pt x="1723" y="1078"/>
                    </a:lnTo>
                    <a:lnTo>
                      <a:pt x="1725" y="1078"/>
                    </a:lnTo>
                    <a:lnTo>
                      <a:pt x="1725" y="1075"/>
                    </a:lnTo>
                    <a:lnTo>
                      <a:pt x="1727" y="1075"/>
                    </a:lnTo>
                    <a:lnTo>
                      <a:pt x="1727" y="1078"/>
                    </a:lnTo>
                    <a:lnTo>
                      <a:pt x="1730" y="1080"/>
                    </a:lnTo>
                    <a:lnTo>
                      <a:pt x="1732" y="1080"/>
                    </a:lnTo>
                    <a:lnTo>
                      <a:pt x="1732" y="1078"/>
                    </a:lnTo>
                    <a:lnTo>
                      <a:pt x="1734" y="1078"/>
                    </a:lnTo>
                    <a:lnTo>
                      <a:pt x="1732" y="1080"/>
                    </a:lnTo>
                    <a:lnTo>
                      <a:pt x="1734" y="1080"/>
                    </a:lnTo>
                    <a:lnTo>
                      <a:pt x="1734" y="1082"/>
                    </a:lnTo>
                    <a:lnTo>
                      <a:pt x="1736" y="1084"/>
                    </a:lnTo>
                    <a:lnTo>
                      <a:pt x="1738" y="1084"/>
                    </a:lnTo>
                    <a:lnTo>
                      <a:pt x="1738" y="1082"/>
                    </a:lnTo>
                    <a:lnTo>
                      <a:pt x="1741" y="1082"/>
                    </a:lnTo>
                    <a:lnTo>
                      <a:pt x="1741" y="1084"/>
                    </a:lnTo>
                    <a:lnTo>
                      <a:pt x="1743" y="1084"/>
                    </a:lnTo>
                    <a:lnTo>
                      <a:pt x="1743" y="1086"/>
                    </a:lnTo>
                    <a:lnTo>
                      <a:pt x="1741" y="1086"/>
                    </a:lnTo>
                    <a:lnTo>
                      <a:pt x="1743" y="1086"/>
                    </a:lnTo>
                    <a:lnTo>
                      <a:pt x="1743" y="1089"/>
                    </a:lnTo>
                    <a:lnTo>
                      <a:pt x="1745" y="1086"/>
                    </a:lnTo>
                    <a:lnTo>
                      <a:pt x="1745" y="1089"/>
                    </a:lnTo>
                    <a:lnTo>
                      <a:pt x="1747" y="1089"/>
                    </a:lnTo>
                    <a:lnTo>
                      <a:pt x="1747" y="1091"/>
                    </a:lnTo>
                    <a:lnTo>
                      <a:pt x="1745" y="1091"/>
                    </a:lnTo>
                    <a:lnTo>
                      <a:pt x="1747" y="1091"/>
                    </a:lnTo>
                    <a:lnTo>
                      <a:pt x="1749" y="1091"/>
                    </a:lnTo>
                    <a:lnTo>
                      <a:pt x="1749" y="1093"/>
                    </a:lnTo>
                    <a:lnTo>
                      <a:pt x="1752" y="1093"/>
                    </a:lnTo>
                    <a:lnTo>
                      <a:pt x="1752" y="1091"/>
                    </a:lnTo>
                    <a:lnTo>
                      <a:pt x="1754" y="1093"/>
                    </a:lnTo>
                    <a:lnTo>
                      <a:pt x="1756" y="1093"/>
                    </a:lnTo>
                    <a:lnTo>
                      <a:pt x="1756" y="1095"/>
                    </a:lnTo>
                    <a:lnTo>
                      <a:pt x="1756" y="1093"/>
                    </a:lnTo>
                    <a:lnTo>
                      <a:pt x="1756" y="1095"/>
                    </a:lnTo>
                    <a:lnTo>
                      <a:pt x="1758" y="1095"/>
                    </a:lnTo>
                    <a:lnTo>
                      <a:pt x="1758" y="1097"/>
                    </a:lnTo>
                    <a:lnTo>
                      <a:pt x="1758" y="1095"/>
                    </a:lnTo>
                    <a:lnTo>
                      <a:pt x="1758" y="1097"/>
                    </a:lnTo>
                    <a:lnTo>
                      <a:pt x="1760" y="1097"/>
                    </a:lnTo>
                    <a:lnTo>
                      <a:pt x="1760" y="1095"/>
                    </a:lnTo>
                    <a:lnTo>
                      <a:pt x="1763" y="1095"/>
                    </a:lnTo>
                    <a:lnTo>
                      <a:pt x="1765" y="1095"/>
                    </a:lnTo>
                    <a:lnTo>
                      <a:pt x="1765" y="1093"/>
                    </a:lnTo>
                    <a:lnTo>
                      <a:pt x="1765" y="1091"/>
                    </a:lnTo>
                    <a:lnTo>
                      <a:pt x="1765" y="1089"/>
                    </a:lnTo>
                    <a:lnTo>
                      <a:pt x="1767" y="1089"/>
                    </a:lnTo>
                    <a:lnTo>
                      <a:pt x="1769" y="1089"/>
                    </a:lnTo>
                    <a:lnTo>
                      <a:pt x="1767" y="1086"/>
                    </a:lnTo>
                    <a:lnTo>
                      <a:pt x="1769" y="1086"/>
                    </a:lnTo>
                    <a:lnTo>
                      <a:pt x="1769" y="1089"/>
                    </a:lnTo>
                    <a:lnTo>
                      <a:pt x="1769" y="1086"/>
                    </a:lnTo>
                    <a:lnTo>
                      <a:pt x="1771" y="1086"/>
                    </a:lnTo>
                    <a:lnTo>
                      <a:pt x="1774" y="1086"/>
                    </a:lnTo>
                    <a:lnTo>
                      <a:pt x="1776" y="1086"/>
                    </a:lnTo>
                    <a:lnTo>
                      <a:pt x="1776" y="1089"/>
                    </a:lnTo>
                    <a:lnTo>
                      <a:pt x="1776" y="1086"/>
                    </a:lnTo>
                    <a:lnTo>
                      <a:pt x="1778" y="1086"/>
                    </a:lnTo>
                    <a:lnTo>
                      <a:pt x="1778" y="1089"/>
                    </a:lnTo>
                    <a:lnTo>
                      <a:pt x="1778" y="1091"/>
                    </a:lnTo>
                    <a:lnTo>
                      <a:pt x="1778" y="1093"/>
                    </a:lnTo>
                    <a:lnTo>
                      <a:pt x="1780" y="1093"/>
                    </a:lnTo>
                    <a:lnTo>
                      <a:pt x="1782" y="1093"/>
                    </a:lnTo>
                    <a:lnTo>
                      <a:pt x="1785" y="1093"/>
                    </a:lnTo>
                    <a:lnTo>
                      <a:pt x="1785" y="1095"/>
                    </a:lnTo>
                    <a:lnTo>
                      <a:pt x="1787" y="1095"/>
                    </a:lnTo>
                    <a:lnTo>
                      <a:pt x="1787" y="1097"/>
                    </a:lnTo>
                    <a:lnTo>
                      <a:pt x="1789" y="1095"/>
                    </a:lnTo>
                    <a:lnTo>
                      <a:pt x="1791" y="1097"/>
                    </a:lnTo>
                    <a:lnTo>
                      <a:pt x="1791" y="1095"/>
                    </a:lnTo>
                    <a:lnTo>
                      <a:pt x="1793" y="1095"/>
                    </a:lnTo>
                    <a:lnTo>
                      <a:pt x="1793" y="1093"/>
                    </a:lnTo>
                    <a:lnTo>
                      <a:pt x="1796" y="1093"/>
                    </a:lnTo>
                    <a:lnTo>
                      <a:pt x="1798" y="1093"/>
                    </a:lnTo>
                    <a:lnTo>
                      <a:pt x="1798" y="1091"/>
                    </a:lnTo>
                    <a:lnTo>
                      <a:pt x="1800" y="1091"/>
                    </a:lnTo>
                    <a:lnTo>
                      <a:pt x="1800" y="1093"/>
                    </a:lnTo>
                    <a:lnTo>
                      <a:pt x="1802" y="1093"/>
                    </a:lnTo>
                    <a:lnTo>
                      <a:pt x="1802" y="1095"/>
                    </a:lnTo>
                    <a:lnTo>
                      <a:pt x="1804" y="1097"/>
                    </a:lnTo>
                    <a:lnTo>
                      <a:pt x="1804" y="1095"/>
                    </a:lnTo>
                    <a:lnTo>
                      <a:pt x="1807" y="1095"/>
                    </a:lnTo>
                    <a:lnTo>
                      <a:pt x="1809" y="1095"/>
                    </a:lnTo>
                    <a:lnTo>
                      <a:pt x="1809" y="1093"/>
                    </a:lnTo>
                    <a:lnTo>
                      <a:pt x="1811" y="1093"/>
                    </a:lnTo>
                    <a:lnTo>
                      <a:pt x="1813" y="1093"/>
                    </a:lnTo>
                    <a:lnTo>
                      <a:pt x="1813" y="1091"/>
                    </a:lnTo>
                    <a:lnTo>
                      <a:pt x="1815" y="1091"/>
                    </a:lnTo>
                    <a:lnTo>
                      <a:pt x="1818" y="1091"/>
                    </a:lnTo>
                    <a:lnTo>
                      <a:pt x="1820" y="1091"/>
                    </a:lnTo>
                    <a:lnTo>
                      <a:pt x="1820" y="1089"/>
                    </a:lnTo>
                    <a:lnTo>
                      <a:pt x="1822" y="1089"/>
                    </a:lnTo>
                    <a:lnTo>
                      <a:pt x="1822" y="1086"/>
                    </a:lnTo>
                    <a:lnTo>
                      <a:pt x="1822" y="1084"/>
                    </a:lnTo>
                    <a:lnTo>
                      <a:pt x="1824" y="1084"/>
                    </a:lnTo>
                    <a:lnTo>
                      <a:pt x="1824" y="1082"/>
                    </a:lnTo>
                    <a:lnTo>
                      <a:pt x="1824" y="1080"/>
                    </a:lnTo>
                    <a:lnTo>
                      <a:pt x="1826" y="1078"/>
                    </a:lnTo>
                    <a:lnTo>
                      <a:pt x="1824" y="1078"/>
                    </a:lnTo>
                    <a:lnTo>
                      <a:pt x="1824" y="1075"/>
                    </a:lnTo>
                    <a:lnTo>
                      <a:pt x="1826" y="1075"/>
                    </a:lnTo>
                    <a:lnTo>
                      <a:pt x="1826" y="1073"/>
                    </a:lnTo>
                    <a:lnTo>
                      <a:pt x="1829" y="1075"/>
                    </a:lnTo>
                    <a:lnTo>
                      <a:pt x="1829" y="1078"/>
                    </a:lnTo>
                    <a:lnTo>
                      <a:pt x="1829" y="1080"/>
                    </a:lnTo>
                    <a:lnTo>
                      <a:pt x="1829" y="1082"/>
                    </a:lnTo>
                    <a:lnTo>
                      <a:pt x="1829" y="1086"/>
                    </a:lnTo>
                    <a:lnTo>
                      <a:pt x="1831" y="1089"/>
                    </a:lnTo>
                    <a:lnTo>
                      <a:pt x="1833" y="1091"/>
                    </a:lnTo>
                    <a:lnTo>
                      <a:pt x="1835" y="1091"/>
                    </a:lnTo>
                    <a:lnTo>
                      <a:pt x="1837" y="1093"/>
                    </a:lnTo>
                    <a:lnTo>
                      <a:pt x="1840" y="1093"/>
                    </a:lnTo>
                    <a:lnTo>
                      <a:pt x="1842" y="1095"/>
                    </a:lnTo>
                    <a:lnTo>
                      <a:pt x="1844" y="1097"/>
                    </a:lnTo>
                    <a:lnTo>
                      <a:pt x="1846" y="1097"/>
                    </a:lnTo>
                    <a:lnTo>
                      <a:pt x="1848" y="1100"/>
                    </a:lnTo>
                    <a:lnTo>
                      <a:pt x="1851" y="1100"/>
                    </a:lnTo>
                    <a:lnTo>
                      <a:pt x="1855" y="1102"/>
                    </a:lnTo>
                    <a:lnTo>
                      <a:pt x="1857" y="1102"/>
                    </a:lnTo>
                    <a:lnTo>
                      <a:pt x="1859" y="1104"/>
                    </a:lnTo>
                    <a:lnTo>
                      <a:pt x="1862" y="1106"/>
                    </a:lnTo>
                    <a:lnTo>
                      <a:pt x="1864" y="1106"/>
                    </a:lnTo>
                    <a:lnTo>
                      <a:pt x="1866" y="1108"/>
                    </a:lnTo>
                    <a:lnTo>
                      <a:pt x="1868" y="1108"/>
                    </a:lnTo>
                    <a:lnTo>
                      <a:pt x="1870" y="1111"/>
                    </a:lnTo>
                    <a:lnTo>
                      <a:pt x="1873" y="1111"/>
                    </a:lnTo>
                    <a:lnTo>
                      <a:pt x="1875" y="1113"/>
                    </a:lnTo>
                    <a:lnTo>
                      <a:pt x="1877" y="1115"/>
                    </a:lnTo>
                    <a:lnTo>
                      <a:pt x="1879" y="1117"/>
                    </a:lnTo>
                    <a:lnTo>
                      <a:pt x="1881" y="1117"/>
                    </a:lnTo>
                    <a:lnTo>
                      <a:pt x="1884" y="1119"/>
                    </a:lnTo>
                    <a:lnTo>
                      <a:pt x="1886" y="1119"/>
                    </a:lnTo>
                    <a:lnTo>
                      <a:pt x="1888" y="1119"/>
                    </a:lnTo>
                    <a:lnTo>
                      <a:pt x="1890" y="1122"/>
                    </a:lnTo>
                    <a:lnTo>
                      <a:pt x="1892" y="1124"/>
                    </a:lnTo>
                    <a:lnTo>
                      <a:pt x="1895" y="1124"/>
                    </a:lnTo>
                    <a:lnTo>
                      <a:pt x="1897" y="1126"/>
                    </a:lnTo>
                    <a:lnTo>
                      <a:pt x="1899" y="1128"/>
                    </a:lnTo>
                    <a:lnTo>
                      <a:pt x="1901" y="1130"/>
                    </a:lnTo>
                    <a:lnTo>
                      <a:pt x="1903" y="1130"/>
                    </a:lnTo>
                    <a:lnTo>
                      <a:pt x="1906" y="1133"/>
                    </a:lnTo>
                    <a:lnTo>
                      <a:pt x="1908" y="1133"/>
                    </a:lnTo>
                    <a:lnTo>
                      <a:pt x="1910" y="1135"/>
                    </a:lnTo>
                    <a:lnTo>
                      <a:pt x="1912" y="1137"/>
                    </a:lnTo>
                    <a:lnTo>
                      <a:pt x="1914" y="1137"/>
                    </a:lnTo>
                    <a:lnTo>
                      <a:pt x="1914" y="1139"/>
                    </a:lnTo>
                    <a:lnTo>
                      <a:pt x="1917" y="1139"/>
                    </a:lnTo>
                    <a:lnTo>
                      <a:pt x="1919" y="1141"/>
                    </a:lnTo>
                    <a:lnTo>
                      <a:pt x="1921" y="1144"/>
                    </a:lnTo>
                    <a:lnTo>
                      <a:pt x="1923" y="1144"/>
                    </a:lnTo>
                    <a:lnTo>
                      <a:pt x="1923" y="1146"/>
                    </a:lnTo>
                    <a:lnTo>
                      <a:pt x="1925" y="1146"/>
                    </a:lnTo>
                    <a:lnTo>
                      <a:pt x="1928" y="1146"/>
                    </a:lnTo>
                    <a:lnTo>
                      <a:pt x="1930" y="1146"/>
                    </a:lnTo>
                    <a:lnTo>
                      <a:pt x="1930" y="1148"/>
                    </a:lnTo>
                    <a:lnTo>
                      <a:pt x="1932" y="1148"/>
                    </a:lnTo>
                    <a:lnTo>
                      <a:pt x="1934" y="1150"/>
                    </a:lnTo>
                    <a:lnTo>
                      <a:pt x="1936" y="1152"/>
                    </a:lnTo>
                    <a:lnTo>
                      <a:pt x="1939" y="1155"/>
                    </a:lnTo>
                    <a:lnTo>
                      <a:pt x="1939" y="1157"/>
                    </a:lnTo>
                    <a:lnTo>
                      <a:pt x="1941" y="1157"/>
                    </a:lnTo>
                    <a:lnTo>
                      <a:pt x="1943" y="1157"/>
                    </a:lnTo>
                    <a:lnTo>
                      <a:pt x="1945" y="1159"/>
                    </a:lnTo>
                    <a:lnTo>
                      <a:pt x="1947" y="1161"/>
                    </a:lnTo>
                    <a:lnTo>
                      <a:pt x="1950" y="1163"/>
                    </a:lnTo>
                    <a:lnTo>
                      <a:pt x="1950" y="1166"/>
                    </a:lnTo>
                    <a:lnTo>
                      <a:pt x="1952" y="1168"/>
                    </a:lnTo>
                    <a:lnTo>
                      <a:pt x="1954" y="1168"/>
                    </a:lnTo>
                    <a:lnTo>
                      <a:pt x="1954" y="1166"/>
                    </a:lnTo>
                    <a:lnTo>
                      <a:pt x="1956" y="1166"/>
                    </a:lnTo>
                    <a:lnTo>
                      <a:pt x="1958" y="1166"/>
                    </a:lnTo>
                    <a:lnTo>
                      <a:pt x="1958" y="1163"/>
                    </a:lnTo>
                    <a:lnTo>
                      <a:pt x="1961" y="1163"/>
                    </a:lnTo>
                    <a:lnTo>
                      <a:pt x="1963" y="1163"/>
                    </a:lnTo>
                    <a:lnTo>
                      <a:pt x="1965" y="1161"/>
                    </a:lnTo>
                    <a:lnTo>
                      <a:pt x="1969" y="1159"/>
                    </a:lnTo>
                    <a:lnTo>
                      <a:pt x="1969" y="1157"/>
                    </a:lnTo>
                    <a:lnTo>
                      <a:pt x="1974" y="1155"/>
                    </a:lnTo>
                    <a:lnTo>
                      <a:pt x="1976" y="1152"/>
                    </a:lnTo>
                    <a:lnTo>
                      <a:pt x="1976" y="1150"/>
                    </a:lnTo>
                    <a:lnTo>
                      <a:pt x="1978" y="1150"/>
                    </a:lnTo>
                    <a:lnTo>
                      <a:pt x="1978" y="1148"/>
                    </a:lnTo>
                    <a:lnTo>
                      <a:pt x="1983" y="1148"/>
                    </a:lnTo>
                    <a:lnTo>
                      <a:pt x="1983" y="1150"/>
                    </a:lnTo>
                    <a:lnTo>
                      <a:pt x="1985" y="1150"/>
                    </a:lnTo>
                    <a:lnTo>
                      <a:pt x="1989" y="1150"/>
                    </a:lnTo>
                    <a:lnTo>
                      <a:pt x="1991" y="1152"/>
                    </a:lnTo>
                    <a:lnTo>
                      <a:pt x="1994" y="1155"/>
                    </a:lnTo>
                    <a:lnTo>
                      <a:pt x="1994" y="1157"/>
                    </a:lnTo>
                    <a:lnTo>
                      <a:pt x="1996" y="1159"/>
                    </a:lnTo>
                    <a:lnTo>
                      <a:pt x="1998" y="1161"/>
                    </a:lnTo>
                    <a:lnTo>
                      <a:pt x="1998" y="1163"/>
                    </a:lnTo>
                    <a:lnTo>
                      <a:pt x="2000" y="1163"/>
                    </a:lnTo>
                    <a:lnTo>
                      <a:pt x="2002" y="1163"/>
                    </a:lnTo>
                    <a:lnTo>
                      <a:pt x="2005" y="1166"/>
                    </a:lnTo>
                    <a:lnTo>
                      <a:pt x="2007" y="1168"/>
                    </a:lnTo>
                    <a:lnTo>
                      <a:pt x="2007" y="1170"/>
                    </a:lnTo>
                    <a:lnTo>
                      <a:pt x="2007" y="1172"/>
                    </a:lnTo>
                    <a:lnTo>
                      <a:pt x="2007" y="1174"/>
                    </a:lnTo>
                    <a:lnTo>
                      <a:pt x="2009" y="1174"/>
                    </a:lnTo>
                    <a:lnTo>
                      <a:pt x="2009" y="1177"/>
                    </a:lnTo>
                    <a:lnTo>
                      <a:pt x="2011" y="1174"/>
                    </a:lnTo>
                    <a:lnTo>
                      <a:pt x="2013" y="1174"/>
                    </a:lnTo>
                    <a:lnTo>
                      <a:pt x="2016" y="1174"/>
                    </a:lnTo>
                    <a:lnTo>
                      <a:pt x="2018" y="1174"/>
                    </a:lnTo>
                    <a:lnTo>
                      <a:pt x="2018" y="1177"/>
                    </a:lnTo>
                    <a:lnTo>
                      <a:pt x="2018" y="1179"/>
                    </a:lnTo>
                    <a:lnTo>
                      <a:pt x="2018" y="1181"/>
                    </a:lnTo>
                    <a:lnTo>
                      <a:pt x="2018" y="1183"/>
                    </a:lnTo>
                    <a:lnTo>
                      <a:pt x="2020" y="1185"/>
                    </a:lnTo>
                    <a:lnTo>
                      <a:pt x="2020" y="1188"/>
                    </a:lnTo>
                    <a:lnTo>
                      <a:pt x="2022" y="1190"/>
                    </a:lnTo>
                    <a:lnTo>
                      <a:pt x="2024" y="1192"/>
                    </a:lnTo>
                    <a:lnTo>
                      <a:pt x="2027" y="1194"/>
                    </a:lnTo>
                    <a:lnTo>
                      <a:pt x="2029" y="1199"/>
                    </a:lnTo>
                    <a:lnTo>
                      <a:pt x="2029" y="1201"/>
                    </a:lnTo>
                    <a:lnTo>
                      <a:pt x="2031" y="1203"/>
                    </a:lnTo>
                    <a:lnTo>
                      <a:pt x="2031" y="1205"/>
                    </a:lnTo>
                    <a:lnTo>
                      <a:pt x="2033" y="1207"/>
                    </a:lnTo>
                    <a:lnTo>
                      <a:pt x="2035" y="1210"/>
                    </a:lnTo>
                    <a:lnTo>
                      <a:pt x="2035" y="1212"/>
                    </a:lnTo>
                    <a:lnTo>
                      <a:pt x="2035" y="1214"/>
                    </a:lnTo>
                    <a:lnTo>
                      <a:pt x="2038" y="1216"/>
                    </a:lnTo>
                    <a:lnTo>
                      <a:pt x="2038" y="1218"/>
                    </a:lnTo>
                    <a:lnTo>
                      <a:pt x="2035" y="1221"/>
                    </a:lnTo>
                    <a:lnTo>
                      <a:pt x="2038" y="1223"/>
                    </a:lnTo>
                    <a:lnTo>
                      <a:pt x="2040" y="1225"/>
                    </a:lnTo>
                    <a:lnTo>
                      <a:pt x="2042" y="1223"/>
                    </a:lnTo>
                    <a:lnTo>
                      <a:pt x="2042" y="1221"/>
                    </a:lnTo>
                    <a:lnTo>
                      <a:pt x="2044" y="1221"/>
                    </a:lnTo>
                    <a:lnTo>
                      <a:pt x="2046" y="1221"/>
                    </a:lnTo>
                    <a:lnTo>
                      <a:pt x="2049" y="1221"/>
                    </a:lnTo>
                    <a:lnTo>
                      <a:pt x="2051" y="1221"/>
                    </a:lnTo>
                    <a:lnTo>
                      <a:pt x="2053" y="1221"/>
                    </a:lnTo>
                    <a:lnTo>
                      <a:pt x="2057" y="1221"/>
                    </a:lnTo>
                    <a:lnTo>
                      <a:pt x="2062" y="1221"/>
                    </a:lnTo>
                    <a:lnTo>
                      <a:pt x="2064" y="1223"/>
                    </a:lnTo>
                    <a:lnTo>
                      <a:pt x="2066" y="1223"/>
                    </a:lnTo>
                    <a:lnTo>
                      <a:pt x="2068" y="1225"/>
                    </a:lnTo>
                    <a:lnTo>
                      <a:pt x="2071" y="1225"/>
                    </a:lnTo>
                    <a:lnTo>
                      <a:pt x="2073" y="1227"/>
                    </a:lnTo>
                    <a:lnTo>
                      <a:pt x="2073" y="1229"/>
                    </a:lnTo>
                    <a:lnTo>
                      <a:pt x="2075" y="1232"/>
                    </a:lnTo>
                    <a:lnTo>
                      <a:pt x="2077" y="1232"/>
                    </a:lnTo>
                    <a:lnTo>
                      <a:pt x="2075" y="1234"/>
                    </a:lnTo>
                    <a:lnTo>
                      <a:pt x="2075" y="1236"/>
                    </a:lnTo>
                    <a:lnTo>
                      <a:pt x="2073" y="1236"/>
                    </a:lnTo>
                    <a:lnTo>
                      <a:pt x="2073" y="1238"/>
                    </a:lnTo>
                    <a:lnTo>
                      <a:pt x="2073" y="1240"/>
                    </a:lnTo>
                    <a:lnTo>
                      <a:pt x="2071" y="1243"/>
                    </a:lnTo>
                    <a:lnTo>
                      <a:pt x="2071" y="1247"/>
                    </a:lnTo>
                    <a:lnTo>
                      <a:pt x="2071" y="1249"/>
                    </a:lnTo>
                    <a:lnTo>
                      <a:pt x="2068" y="1251"/>
                    </a:lnTo>
                    <a:lnTo>
                      <a:pt x="2068" y="1254"/>
                    </a:lnTo>
                    <a:lnTo>
                      <a:pt x="2066" y="1254"/>
                    </a:lnTo>
                    <a:lnTo>
                      <a:pt x="2064" y="1256"/>
                    </a:lnTo>
                    <a:lnTo>
                      <a:pt x="2064" y="1258"/>
                    </a:lnTo>
                    <a:lnTo>
                      <a:pt x="2062" y="1258"/>
                    </a:lnTo>
                    <a:lnTo>
                      <a:pt x="2062" y="1260"/>
                    </a:lnTo>
                    <a:lnTo>
                      <a:pt x="2060" y="1260"/>
                    </a:lnTo>
                    <a:lnTo>
                      <a:pt x="2060" y="1262"/>
                    </a:lnTo>
                    <a:lnTo>
                      <a:pt x="2060" y="1265"/>
                    </a:lnTo>
                    <a:lnTo>
                      <a:pt x="2060" y="1267"/>
                    </a:lnTo>
                    <a:lnTo>
                      <a:pt x="2060" y="1269"/>
                    </a:lnTo>
                    <a:lnTo>
                      <a:pt x="2060" y="1271"/>
                    </a:lnTo>
                    <a:lnTo>
                      <a:pt x="2060" y="1273"/>
                    </a:lnTo>
                    <a:lnTo>
                      <a:pt x="2062" y="1276"/>
                    </a:lnTo>
                    <a:lnTo>
                      <a:pt x="2066" y="1278"/>
                    </a:lnTo>
                    <a:lnTo>
                      <a:pt x="2068" y="1280"/>
                    </a:lnTo>
                    <a:lnTo>
                      <a:pt x="2068" y="1282"/>
                    </a:lnTo>
                    <a:lnTo>
                      <a:pt x="2068" y="1284"/>
                    </a:lnTo>
                    <a:lnTo>
                      <a:pt x="2068" y="1287"/>
                    </a:lnTo>
                    <a:lnTo>
                      <a:pt x="2071" y="1287"/>
                    </a:lnTo>
                    <a:lnTo>
                      <a:pt x="2071" y="1289"/>
                    </a:lnTo>
                    <a:lnTo>
                      <a:pt x="2071" y="1291"/>
                    </a:lnTo>
                    <a:lnTo>
                      <a:pt x="2071" y="1293"/>
                    </a:lnTo>
                    <a:lnTo>
                      <a:pt x="2073" y="1295"/>
                    </a:lnTo>
                    <a:lnTo>
                      <a:pt x="2073" y="1298"/>
                    </a:lnTo>
                    <a:lnTo>
                      <a:pt x="2073" y="1300"/>
                    </a:lnTo>
                    <a:lnTo>
                      <a:pt x="2071" y="1302"/>
                    </a:lnTo>
                    <a:lnTo>
                      <a:pt x="2071" y="1304"/>
                    </a:lnTo>
                    <a:lnTo>
                      <a:pt x="2071" y="1306"/>
                    </a:lnTo>
                    <a:lnTo>
                      <a:pt x="2068" y="1306"/>
                    </a:lnTo>
                    <a:lnTo>
                      <a:pt x="2068" y="1309"/>
                    </a:lnTo>
                    <a:lnTo>
                      <a:pt x="2068" y="1311"/>
                    </a:lnTo>
                    <a:lnTo>
                      <a:pt x="2066" y="1311"/>
                    </a:lnTo>
                    <a:lnTo>
                      <a:pt x="2066" y="1313"/>
                    </a:lnTo>
                    <a:lnTo>
                      <a:pt x="2066" y="1315"/>
                    </a:lnTo>
                    <a:lnTo>
                      <a:pt x="2066" y="1317"/>
                    </a:lnTo>
                    <a:lnTo>
                      <a:pt x="2066" y="1320"/>
                    </a:lnTo>
                    <a:lnTo>
                      <a:pt x="2066" y="1322"/>
                    </a:lnTo>
                    <a:lnTo>
                      <a:pt x="2066" y="1324"/>
                    </a:lnTo>
                    <a:lnTo>
                      <a:pt x="2066" y="1326"/>
                    </a:lnTo>
                    <a:lnTo>
                      <a:pt x="2066" y="1328"/>
                    </a:lnTo>
                    <a:lnTo>
                      <a:pt x="2064" y="1328"/>
                    </a:lnTo>
                    <a:lnTo>
                      <a:pt x="2064" y="1331"/>
                    </a:lnTo>
                    <a:lnTo>
                      <a:pt x="2066" y="1331"/>
                    </a:lnTo>
                    <a:lnTo>
                      <a:pt x="2066" y="1333"/>
                    </a:lnTo>
                    <a:lnTo>
                      <a:pt x="2066" y="1335"/>
                    </a:lnTo>
                    <a:lnTo>
                      <a:pt x="2066" y="1337"/>
                    </a:lnTo>
                    <a:lnTo>
                      <a:pt x="2066" y="1339"/>
                    </a:lnTo>
                    <a:lnTo>
                      <a:pt x="2064" y="1339"/>
                    </a:lnTo>
                    <a:lnTo>
                      <a:pt x="2064" y="1337"/>
                    </a:lnTo>
                    <a:lnTo>
                      <a:pt x="2062" y="1337"/>
                    </a:lnTo>
                    <a:lnTo>
                      <a:pt x="2060" y="1337"/>
                    </a:lnTo>
                    <a:lnTo>
                      <a:pt x="2057" y="1337"/>
                    </a:lnTo>
                    <a:lnTo>
                      <a:pt x="2055" y="1337"/>
                    </a:lnTo>
                    <a:lnTo>
                      <a:pt x="2053" y="1337"/>
                    </a:lnTo>
                    <a:lnTo>
                      <a:pt x="2051" y="1337"/>
                    </a:lnTo>
                    <a:lnTo>
                      <a:pt x="2051" y="1335"/>
                    </a:lnTo>
                    <a:lnTo>
                      <a:pt x="2049" y="1333"/>
                    </a:lnTo>
                    <a:lnTo>
                      <a:pt x="2051" y="1333"/>
                    </a:lnTo>
                    <a:lnTo>
                      <a:pt x="2051" y="1331"/>
                    </a:lnTo>
                    <a:lnTo>
                      <a:pt x="2049" y="1328"/>
                    </a:lnTo>
                    <a:lnTo>
                      <a:pt x="2051" y="1328"/>
                    </a:lnTo>
                    <a:lnTo>
                      <a:pt x="2051" y="1326"/>
                    </a:lnTo>
                    <a:lnTo>
                      <a:pt x="2053" y="1324"/>
                    </a:lnTo>
                    <a:lnTo>
                      <a:pt x="2053" y="1322"/>
                    </a:lnTo>
                    <a:lnTo>
                      <a:pt x="2053" y="1320"/>
                    </a:lnTo>
                    <a:lnTo>
                      <a:pt x="2055" y="1320"/>
                    </a:lnTo>
                    <a:lnTo>
                      <a:pt x="2055" y="1317"/>
                    </a:lnTo>
                    <a:lnTo>
                      <a:pt x="2055" y="1315"/>
                    </a:lnTo>
                    <a:lnTo>
                      <a:pt x="2055" y="1313"/>
                    </a:lnTo>
                    <a:lnTo>
                      <a:pt x="2055" y="1311"/>
                    </a:lnTo>
                    <a:lnTo>
                      <a:pt x="2055" y="1309"/>
                    </a:lnTo>
                    <a:lnTo>
                      <a:pt x="2057" y="1306"/>
                    </a:lnTo>
                    <a:lnTo>
                      <a:pt x="2057" y="1304"/>
                    </a:lnTo>
                    <a:lnTo>
                      <a:pt x="2055" y="1304"/>
                    </a:lnTo>
                    <a:lnTo>
                      <a:pt x="2055" y="1302"/>
                    </a:lnTo>
                    <a:lnTo>
                      <a:pt x="2053" y="1302"/>
                    </a:lnTo>
                    <a:lnTo>
                      <a:pt x="2053" y="1300"/>
                    </a:lnTo>
                    <a:lnTo>
                      <a:pt x="2051" y="1300"/>
                    </a:lnTo>
                    <a:lnTo>
                      <a:pt x="2051" y="1298"/>
                    </a:lnTo>
                    <a:lnTo>
                      <a:pt x="2049" y="1298"/>
                    </a:lnTo>
                    <a:lnTo>
                      <a:pt x="2049" y="1295"/>
                    </a:lnTo>
                    <a:lnTo>
                      <a:pt x="2049" y="1298"/>
                    </a:lnTo>
                    <a:lnTo>
                      <a:pt x="2049" y="1295"/>
                    </a:lnTo>
                    <a:lnTo>
                      <a:pt x="2046" y="1295"/>
                    </a:lnTo>
                    <a:lnTo>
                      <a:pt x="2044" y="1295"/>
                    </a:lnTo>
                    <a:lnTo>
                      <a:pt x="2044" y="1293"/>
                    </a:lnTo>
                    <a:lnTo>
                      <a:pt x="2042" y="1293"/>
                    </a:lnTo>
                    <a:lnTo>
                      <a:pt x="2042" y="1291"/>
                    </a:lnTo>
                    <a:lnTo>
                      <a:pt x="2040" y="1291"/>
                    </a:lnTo>
                    <a:lnTo>
                      <a:pt x="2040" y="1289"/>
                    </a:lnTo>
                    <a:lnTo>
                      <a:pt x="2040" y="1287"/>
                    </a:lnTo>
                    <a:lnTo>
                      <a:pt x="2040" y="1284"/>
                    </a:lnTo>
                    <a:lnTo>
                      <a:pt x="2038" y="1282"/>
                    </a:lnTo>
                    <a:lnTo>
                      <a:pt x="2040" y="1280"/>
                    </a:lnTo>
                    <a:lnTo>
                      <a:pt x="2040" y="1278"/>
                    </a:lnTo>
                    <a:lnTo>
                      <a:pt x="2040" y="1276"/>
                    </a:lnTo>
                    <a:lnTo>
                      <a:pt x="2038" y="1276"/>
                    </a:lnTo>
                    <a:lnTo>
                      <a:pt x="2038" y="1273"/>
                    </a:lnTo>
                    <a:lnTo>
                      <a:pt x="2035" y="1273"/>
                    </a:lnTo>
                    <a:lnTo>
                      <a:pt x="2035" y="1271"/>
                    </a:lnTo>
                    <a:lnTo>
                      <a:pt x="2033" y="1271"/>
                    </a:lnTo>
                    <a:lnTo>
                      <a:pt x="2031" y="1271"/>
                    </a:lnTo>
                    <a:lnTo>
                      <a:pt x="2031" y="1269"/>
                    </a:lnTo>
                    <a:lnTo>
                      <a:pt x="2029" y="1269"/>
                    </a:lnTo>
                    <a:lnTo>
                      <a:pt x="2027" y="1269"/>
                    </a:lnTo>
                    <a:lnTo>
                      <a:pt x="2024" y="1267"/>
                    </a:lnTo>
                    <a:lnTo>
                      <a:pt x="2027" y="1267"/>
                    </a:lnTo>
                    <a:lnTo>
                      <a:pt x="2027" y="1265"/>
                    </a:lnTo>
                    <a:lnTo>
                      <a:pt x="2024" y="1265"/>
                    </a:lnTo>
                    <a:lnTo>
                      <a:pt x="2024" y="1262"/>
                    </a:lnTo>
                    <a:lnTo>
                      <a:pt x="2024" y="1260"/>
                    </a:lnTo>
                    <a:lnTo>
                      <a:pt x="2022" y="1260"/>
                    </a:lnTo>
                    <a:lnTo>
                      <a:pt x="2022" y="1258"/>
                    </a:lnTo>
                    <a:lnTo>
                      <a:pt x="2022" y="1256"/>
                    </a:lnTo>
                    <a:lnTo>
                      <a:pt x="2020" y="1256"/>
                    </a:lnTo>
                    <a:lnTo>
                      <a:pt x="2018" y="1256"/>
                    </a:lnTo>
                    <a:lnTo>
                      <a:pt x="2018" y="1254"/>
                    </a:lnTo>
                    <a:lnTo>
                      <a:pt x="2018" y="1251"/>
                    </a:lnTo>
                    <a:lnTo>
                      <a:pt x="2018" y="1249"/>
                    </a:lnTo>
                    <a:lnTo>
                      <a:pt x="2016" y="1249"/>
                    </a:lnTo>
                    <a:lnTo>
                      <a:pt x="2016" y="1247"/>
                    </a:lnTo>
                    <a:lnTo>
                      <a:pt x="2016" y="1249"/>
                    </a:lnTo>
                    <a:lnTo>
                      <a:pt x="2013" y="1249"/>
                    </a:lnTo>
                    <a:lnTo>
                      <a:pt x="2013" y="1247"/>
                    </a:lnTo>
                    <a:lnTo>
                      <a:pt x="2011" y="1247"/>
                    </a:lnTo>
                    <a:lnTo>
                      <a:pt x="2011" y="1245"/>
                    </a:lnTo>
                    <a:lnTo>
                      <a:pt x="2009" y="1245"/>
                    </a:lnTo>
                    <a:lnTo>
                      <a:pt x="2009" y="1247"/>
                    </a:lnTo>
                    <a:lnTo>
                      <a:pt x="2009" y="1245"/>
                    </a:lnTo>
                    <a:lnTo>
                      <a:pt x="2007" y="1245"/>
                    </a:lnTo>
                    <a:lnTo>
                      <a:pt x="2005" y="1245"/>
                    </a:lnTo>
                    <a:lnTo>
                      <a:pt x="2005" y="1243"/>
                    </a:lnTo>
                    <a:lnTo>
                      <a:pt x="2002" y="1243"/>
                    </a:lnTo>
                    <a:lnTo>
                      <a:pt x="2002" y="1240"/>
                    </a:lnTo>
                    <a:lnTo>
                      <a:pt x="2000" y="1240"/>
                    </a:lnTo>
                    <a:lnTo>
                      <a:pt x="2000" y="1238"/>
                    </a:lnTo>
                    <a:lnTo>
                      <a:pt x="1998" y="1238"/>
                    </a:lnTo>
                    <a:lnTo>
                      <a:pt x="1998" y="1240"/>
                    </a:lnTo>
                    <a:lnTo>
                      <a:pt x="1996" y="1240"/>
                    </a:lnTo>
                    <a:lnTo>
                      <a:pt x="1996" y="1243"/>
                    </a:lnTo>
                    <a:lnTo>
                      <a:pt x="1996" y="1245"/>
                    </a:lnTo>
                    <a:lnTo>
                      <a:pt x="1994" y="1245"/>
                    </a:lnTo>
                    <a:lnTo>
                      <a:pt x="1991" y="1243"/>
                    </a:lnTo>
                    <a:lnTo>
                      <a:pt x="1991" y="1240"/>
                    </a:lnTo>
                    <a:lnTo>
                      <a:pt x="1994" y="1240"/>
                    </a:lnTo>
                    <a:lnTo>
                      <a:pt x="1994" y="1238"/>
                    </a:lnTo>
                    <a:lnTo>
                      <a:pt x="1991" y="1238"/>
                    </a:lnTo>
                    <a:lnTo>
                      <a:pt x="1989" y="1238"/>
                    </a:lnTo>
                    <a:lnTo>
                      <a:pt x="1989" y="1240"/>
                    </a:lnTo>
                    <a:lnTo>
                      <a:pt x="1989" y="1243"/>
                    </a:lnTo>
                    <a:lnTo>
                      <a:pt x="1987" y="1243"/>
                    </a:lnTo>
                    <a:lnTo>
                      <a:pt x="1985" y="1243"/>
                    </a:lnTo>
                    <a:lnTo>
                      <a:pt x="1983" y="1243"/>
                    </a:lnTo>
                    <a:lnTo>
                      <a:pt x="1980" y="1245"/>
                    </a:lnTo>
                    <a:lnTo>
                      <a:pt x="1983" y="1245"/>
                    </a:lnTo>
                    <a:lnTo>
                      <a:pt x="1980" y="1245"/>
                    </a:lnTo>
                    <a:lnTo>
                      <a:pt x="1980" y="1247"/>
                    </a:lnTo>
                    <a:lnTo>
                      <a:pt x="1980" y="1245"/>
                    </a:lnTo>
                    <a:lnTo>
                      <a:pt x="1978" y="1245"/>
                    </a:lnTo>
                    <a:lnTo>
                      <a:pt x="1978" y="1243"/>
                    </a:lnTo>
                    <a:lnTo>
                      <a:pt x="1976" y="1243"/>
                    </a:lnTo>
                    <a:lnTo>
                      <a:pt x="1976" y="1245"/>
                    </a:lnTo>
                    <a:lnTo>
                      <a:pt x="1974" y="1243"/>
                    </a:lnTo>
                    <a:lnTo>
                      <a:pt x="1976" y="1243"/>
                    </a:lnTo>
                    <a:lnTo>
                      <a:pt x="1976" y="1240"/>
                    </a:lnTo>
                    <a:lnTo>
                      <a:pt x="1976" y="1238"/>
                    </a:lnTo>
                    <a:lnTo>
                      <a:pt x="1974" y="1238"/>
                    </a:lnTo>
                    <a:lnTo>
                      <a:pt x="1972" y="1238"/>
                    </a:lnTo>
                    <a:lnTo>
                      <a:pt x="1969" y="1238"/>
                    </a:lnTo>
                    <a:lnTo>
                      <a:pt x="1969" y="1236"/>
                    </a:lnTo>
                    <a:lnTo>
                      <a:pt x="1967" y="1236"/>
                    </a:lnTo>
                    <a:lnTo>
                      <a:pt x="1965" y="1236"/>
                    </a:lnTo>
                    <a:lnTo>
                      <a:pt x="1963" y="1236"/>
                    </a:lnTo>
                    <a:lnTo>
                      <a:pt x="1963" y="1238"/>
                    </a:lnTo>
                    <a:lnTo>
                      <a:pt x="1961" y="1238"/>
                    </a:lnTo>
                    <a:lnTo>
                      <a:pt x="1961" y="1240"/>
                    </a:lnTo>
                    <a:lnTo>
                      <a:pt x="1963" y="1240"/>
                    </a:lnTo>
                    <a:lnTo>
                      <a:pt x="1963" y="1243"/>
                    </a:lnTo>
                    <a:lnTo>
                      <a:pt x="1961" y="1245"/>
                    </a:lnTo>
                    <a:lnTo>
                      <a:pt x="1958" y="1247"/>
                    </a:lnTo>
                    <a:lnTo>
                      <a:pt x="1961" y="1247"/>
                    </a:lnTo>
                    <a:lnTo>
                      <a:pt x="1961" y="1249"/>
                    </a:lnTo>
                    <a:lnTo>
                      <a:pt x="1958" y="1249"/>
                    </a:lnTo>
                    <a:lnTo>
                      <a:pt x="1958" y="1247"/>
                    </a:lnTo>
                    <a:lnTo>
                      <a:pt x="1958" y="1249"/>
                    </a:lnTo>
                    <a:lnTo>
                      <a:pt x="1956" y="1249"/>
                    </a:lnTo>
                    <a:lnTo>
                      <a:pt x="1954" y="1249"/>
                    </a:lnTo>
                    <a:lnTo>
                      <a:pt x="1952" y="1249"/>
                    </a:lnTo>
                    <a:lnTo>
                      <a:pt x="1954" y="1247"/>
                    </a:lnTo>
                    <a:lnTo>
                      <a:pt x="1952" y="1247"/>
                    </a:lnTo>
                    <a:lnTo>
                      <a:pt x="1950" y="1247"/>
                    </a:lnTo>
                    <a:lnTo>
                      <a:pt x="1950" y="1249"/>
                    </a:lnTo>
                    <a:lnTo>
                      <a:pt x="1950" y="1247"/>
                    </a:lnTo>
                    <a:lnTo>
                      <a:pt x="1947" y="1247"/>
                    </a:lnTo>
                    <a:lnTo>
                      <a:pt x="1947" y="1249"/>
                    </a:lnTo>
                    <a:lnTo>
                      <a:pt x="1947" y="1247"/>
                    </a:lnTo>
                    <a:lnTo>
                      <a:pt x="1945" y="1247"/>
                    </a:lnTo>
                    <a:lnTo>
                      <a:pt x="1943" y="1247"/>
                    </a:lnTo>
                    <a:lnTo>
                      <a:pt x="1943" y="1249"/>
                    </a:lnTo>
                    <a:lnTo>
                      <a:pt x="1941" y="1249"/>
                    </a:lnTo>
                    <a:lnTo>
                      <a:pt x="1941" y="1251"/>
                    </a:lnTo>
                    <a:lnTo>
                      <a:pt x="1941" y="1254"/>
                    </a:lnTo>
                    <a:lnTo>
                      <a:pt x="1939" y="1256"/>
                    </a:lnTo>
                    <a:lnTo>
                      <a:pt x="1936" y="1256"/>
                    </a:lnTo>
                    <a:lnTo>
                      <a:pt x="1936" y="1254"/>
                    </a:lnTo>
                    <a:lnTo>
                      <a:pt x="1934" y="1254"/>
                    </a:lnTo>
                    <a:lnTo>
                      <a:pt x="1932" y="1254"/>
                    </a:lnTo>
                    <a:lnTo>
                      <a:pt x="1930" y="1254"/>
                    </a:lnTo>
                    <a:lnTo>
                      <a:pt x="1928" y="1254"/>
                    </a:lnTo>
                    <a:lnTo>
                      <a:pt x="1925" y="1251"/>
                    </a:lnTo>
                    <a:lnTo>
                      <a:pt x="1925" y="1254"/>
                    </a:lnTo>
                    <a:lnTo>
                      <a:pt x="1925" y="1256"/>
                    </a:lnTo>
                    <a:lnTo>
                      <a:pt x="1925" y="1258"/>
                    </a:lnTo>
                    <a:lnTo>
                      <a:pt x="1925" y="1260"/>
                    </a:lnTo>
                    <a:lnTo>
                      <a:pt x="1925" y="1262"/>
                    </a:lnTo>
                    <a:lnTo>
                      <a:pt x="1925" y="1265"/>
                    </a:lnTo>
                    <a:lnTo>
                      <a:pt x="1923" y="1265"/>
                    </a:lnTo>
                    <a:lnTo>
                      <a:pt x="1921" y="1265"/>
                    </a:lnTo>
                    <a:lnTo>
                      <a:pt x="1919" y="1265"/>
                    </a:lnTo>
                    <a:lnTo>
                      <a:pt x="1917" y="1265"/>
                    </a:lnTo>
                    <a:lnTo>
                      <a:pt x="1914" y="1265"/>
                    </a:lnTo>
                    <a:lnTo>
                      <a:pt x="1914" y="1267"/>
                    </a:lnTo>
                    <a:lnTo>
                      <a:pt x="1912" y="1267"/>
                    </a:lnTo>
                    <a:lnTo>
                      <a:pt x="1912" y="1269"/>
                    </a:lnTo>
                    <a:lnTo>
                      <a:pt x="1914" y="1269"/>
                    </a:lnTo>
                    <a:lnTo>
                      <a:pt x="1917" y="1269"/>
                    </a:lnTo>
                    <a:lnTo>
                      <a:pt x="1917" y="1271"/>
                    </a:lnTo>
                    <a:lnTo>
                      <a:pt x="1914" y="1271"/>
                    </a:lnTo>
                    <a:lnTo>
                      <a:pt x="1912" y="1271"/>
                    </a:lnTo>
                    <a:lnTo>
                      <a:pt x="1912" y="1273"/>
                    </a:lnTo>
                    <a:lnTo>
                      <a:pt x="1910" y="1276"/>
                    </a:lnTo>
                    <a:lnTo>
                      <a:pt x="1908" y="1276"/>
                    </a:lnTo>
                    <a:lnTo>
                      <a:pt x="1910" y="1276"/>
                    </a:lnTo>
                    <a:lnTo>
                      <a:pt x="1910" y="1278"/>
                    </a:lnTo>
                    <a:lnTo>
                      <a:pt x="1910" y="1280"/>
                    </a:lnTo>
                    <a:lnTo>
                      <a:pt x="1912" y="1280"/>
                    </a:lnTo>
                    <a:lnTo>
                      <a:pt x="1912" y="1282"/>
                    </a:lnTo>
                    <a:lnTo>
                      <a:pt x="1910" y="1282"/>
                    </a:lnTo>
                    <a:lnTo>
                      <a:pt x="1908" y="1284"/>
                    </a:lnTo>
                    <a:lnTo>
                      <a:pt x="1906" y="1284"/>
                    </a:lnTo>
                    <a:lnTo>
                      <a:pt x="1903" y="1284"/>
                    </a:lnTo>
                    <a:lnTo>
                      <a:pt x="1901" y="1287"/>
                    </a:lnTo>
                    <a:lnTo>
                      <a:pt x="1901" y="1284"/>
                    </a:lnTo>
                    <a:lnTo>
                      <a:pt x="1899" y="1284"/>
                    </a:lnTo>
                    <a:lnTo>
                      <a:pt x="1897" y="1287"/>
                    </a:lnTo>
                    <a:lnTo>
                      <a:pt x="1897" y="1289"/>
                    </a:lnTo>
                    <a:lnTo>
                      <a:pt x="1897" y="1291"/>
                    </a:lnTo>
                    <a:lnTo>
                      <a:pt x="1895" y="1291"/>
                    </a:lnTo>
                    <a:lnTo>
                      <a:pt x="1892" y="1291"/>
                    </a:lnTo>
                    <a:lnTo>
                      <a:pt x="1890" y="1291"/>
                    </a:lnTo>
                    <a:lnTo>
                      <a:pt x="1888" y="1291"/>
                    </a:lnTo>
                    <a:lnTo>
                      <a:pt x="1890" y="1291"/>
                    </a:lnTo>
                    <a:lnTo>
                      <a:pt x="1890" y="1293"/>
                    </a:lnTo>
                    <a:lnTo>
                      <a:pt x="1888" y="1293"/>
                    </a:lnTo>
                    <a:lnTo>
                      <a:pt x="1886" y="1295"/>
                    </a:lnTo>
                    <a:lnTo>
                      <a:pt x="1886" y="1298"/>
                    </a:lnTo>
                    <a:lnTo>
                      <a:pt x="1888" y="1298"/>
                    </a:lnTo>
                    <a:lnTo>
                      <a:pt x="1888" y="1300"/>
                    </a:lnTo>
                    <a:lnTo>
                      <a:pt x="1890" y="1300"/>
                    </a:lnTo>
                    <a:lnTo>
                      <a:pt x="1888" y="1300"/>
                    </a:lnTo>
                    <a:lnTo>
                      <a:pt x="1888" y="1302"/>
                    </a:lnTo>
                    <a:lnTo>
                      <a:pt x="1886" y="1304"/>
                    </a:lnTo>
                    <a:lnTo>
                      <a:pt x="1886" y="1302"/>
                    </a:lnTo>
                    <a:lnTo>
                      <a:pt x="1884" y="1302"/>
                    </a:lnTo>
                    <a:lnTo>
                      <a:pt x="1881" y="1300"/>
                    </a:lnTo>
                    <a:lnTo>
                      <a:pt x="1879" y="1302"/>
                    </a:lnTo>
                    <a:lnTo>
                      <a:pt x="1879" y="1304"/>
                    </a:lnTo>
                    <a:lnTo>
                      <a:pt x="1877" y="1304"/>
                    </a:lnTo>
                    <a:lnTo>
                      <a:pt x="1877" y="1306"/>
                    </a:lnTo>
                    <a:lnTo>
                      <a:pt x="1875" y="1309"/>
                    </a:lnTo>
                    <a:lnTo>
                      <a:pt x="1875" y="1311"/>
                    </a:lnTo>
                    <a:lnTo>
                      <a:pt x="1877" y="1311"/>
                    </a:lnTo>
                    <a:lnTo>
                      <a:pt x="1879" y="1311"/>
                    </a:lnTo>
                    <a:lnTo>
                      <a:pt x="1879" y="1309"/>
                    </a:lnTo>
                    <a:lnTo>
                      <a:pt x="1881" y="1309"/>
                    </a:lnTo>
                    <a:lnTo>
                      <a:pt x="1884" y="1311"/>
                    </a:lnTo>
                    <a:lnTo>
                      <a:pt x="1884" y="1313"/>
                    </a:lnTo>
                    <a:lnTo>
                      <a:pt x="1881" y="1315"/>
                    </a:lnTo>
                    <a:lnTo>
                      <a:pt x="1879" y="1317"/>
                    </a:lnTo>
                    <a:lnTo>
                      <a:pt x="1879" y="1320"/>
                    </a:lnTo>
                    <a:lnTo>
                      <a:pt x="1881" y="1320"/>
                    </a:lnTo>
                    <a:lnTo>
                      <a:pt x="1884" y="1320"/>
                    </a:lnTo>
                    <a:lnTo>
                      <a:pt x="1886" y="1320"/>
                    </a:lnTo>
                    <a:lnTo>
                      <a:pt x="1888" y="1320"/>
                    </a:lnTo>
                    <a:lnTo>
                      <a:pt x="1888" y="1322"/>
                    </a:lnTo>
                    <a:lnTo>
                      <a:pt x="1888" y="1324"/>
                    </a:lnTo>
                    <a:lnTo>
                      <a:pt x="1886" y="1324"/>
                    </a:lnTo>
                    <a:lnTo>
                      <a:pt x="1886" y="1326"/>
                    </a:lnTo>
                    <a:lnTo>
                      <a:pt x="1884" y="1328"/>
                    </a:lnTo>
                    <a:lnTo>
                      <a:pt x="1884" y="1331"/>
                    </a:lnTo>
                    <a:lnTo>
                      <a:pt x="1884" y="1333"/>
                    </a:lnTo>
                    <a:lnTo>
                      <a:pt x="1886" y="1333"/>
                    </a:lnTo>
                    <a:lnTo>
                      <a:pt x="1886" y="1335"/>
                    </a:lnTo>
                    <a:lnTo>
                      <a:pt x="1886" y="1337"/>
                    </a:lnTo>
                    <a:lnTo>
                      <a:pt x="1886" y="1339"/>
                    </a:lnTo>
                    <a:lnTo>
                      <a:pt x="1886" y="1342"/>
                    </a:lnTo>
                    <a:lnTo>
                      <a:pt x="1886" y="1344"/>
                    </a:lnTo>
                    <a:lnTo>
                      <a:pt x="1886" y="1346"/>
                    </a:lnTo>
                    <a:lnTo>
                      <a:pt x="1888" y="1348"/>
                    </a:lnTo>
                    <a:lnTo>
                      <a:pt x="1888" y="1350"/>
                    </a:lnTo>
                    <a:lnTo>
                      <a:pt x="1888" y="1353"/>
                    </a:lnTo>
                    <a:lnTo>
                      <a:pt x="1888" y="1355"/>
                    </a:lnTo>
                    <a:lnTo>
                      <a:pt x="1888" y="1357"/>
                    </a:lnTo>
                    <a:lnTo>
                      <a:pt x="1886" y="1359"/>
                    </a:lnTo>
                    <a:lnTo>
                      <a:pt x="1888" y="1361"/>
                    </a:lnTo>
                    <a:lnTo>
                      <a:pt x="1888" y="1364"/>
                    </a:lnTo>
                    <a:lnTo>
                      <a:pt x="1890" y="1364"/>
                    </a:lnTo>
                    <a:lnTo>
                      <a:pt x="1890" y="1366"/>
                    </a:lnTo>
                    <a:lnTo>
                      <a:pt x="1888" y="1366"/>
                    </a:lnTo>
                    <a:lnTo>
                      <a:pt x="1888" y="1368"/>
                    </a:lnTo>
                    <a:lnTo>
                      <a:pt x="1886" y="1368"/>
                    </a:lnTo>
                    <a:lnTo>
                      <a:pt x="1884" y="1368"/>
                    </a:lnTo>
                    <a:lnTo>
                      <a:pt x="1884" y="1370"/>
                    </a:lnTo>
                    <a:lnTo>
                      <a:pt x="1884" y="1372"/>
                    </a:lnTo>
                    <a:lnTo>
                      <a:pt x="1884" y="1375"/>
                    </a:lnTo>
                    <a:lnTo>
                      <a:pt x="1881" y="1375"/>
                    </a:lnTo>
                    <a:lnTo>
                      <a:pt x="1881" y="1377"/>
                    </a:lnTo>
                    <a:lnTo>
                      <a:pt x="1881" y="1379"/>
                    </a:lnTo>
                    <a:lnTo>
                      <a:pt x="1879" y="1379"/>
                    </a:lnTo>
                    <a:lnTo>
                      <a:pt x="1877" y="1379"/>
                    </a:lnTo>
                    <a:lnTo>
                      <a:pt x="1877" y="1381"/>
                    </a:lnTo>
                    <a:lnTo>
                      <a:pt x="1875" y="1381"/>
                    </a:lnTo>
                    <a:lnTo>
                      <a:pt x="1873" y="1381"/>
                    </a:lnTo>
                    <a:lnTo>
                      <a:pt x="1873" y="1383"/>
                    </a:lnTo>
                    <a:lnTo>
                      <a:pt x="1873" y="1386"/>
                    </a:lnTo>
                    <a:lnTo>
                      <a:pt x="1870" y="1386"/>
                    </a:lnTo>
                    <a:lnTo>
                      <a:pt x="1868" y="1386"/>
                    </a:lnTo>
                    <a:lnTo>
                      <a:pt x="1868" y="1388"/>
                    </a:lnTo>
                    <a:lnTo>
                      <a:pt x="1868" y="1390"/>
                    </a:lnTo>
                    <a:lnTo>
                      <a:pt x="1868" y="1392"/>
                    </a:lnTo>
                    <a:lnTo>
                      <a:pt x="1868" y="1394"/>
                    </a:lnTo>
                    <a:lnTo>
                      <a:pt x="1868" y="1397"/>
                    </a:lnTo>
                    <a:lnTo>
                      <a:pt x="1866" y="1399"/>
                    </a:lnTo>
                    <a:lnTo>
                      <a:pt x="1864" y="1399"/>
                    </a:lnTo>
                    <a:lnTo>
                      <a:pt x="1862" y="1399"/>
                    </a:lnTo>
                    <a:lnTo>
                      <a:pt x="1862" y="1401"/>
                    </a:lnTo>
                    <a:lnTo>
                      <a:pt x="1864" y="1401"/>
                    </a:lnTo>
                    <a:lnTo>
                      <a:pt x="1866" y="1401"/>
                    </a:lnTo>
                    <a:lnTo>
                      <a:pt x="1866" y="1403"/>
                    </a:lnTo>
                    <a:lnTo>
                      <a:pt x="1864" y="1403"/>
                    </a:lnTo>
                    <a:lnTo>
                      <a:pt x="1862" y="1403"/>
                    </a:lnTo>
                    <a:lnTo>
                      <a:pt x="1862" y="1401"/>
                    </a:lnTo>
                    <a:lnTo>
                      <a:pt x="1859" y="1401"/>
                    </a:lnTo>
                    <a:lnTo>
                      <a:pt x="1857" y="1401"/>
                    </a:lnTo>
                    <a:lnTo>
                      <a:pt x="1857" y="1403"/>
                    </a:lnTo>
                    <a:lnTo>
                      <a:pt x="1859" y="1403"/>
                    </a:lnTo>
                    <a:lnTo>
                      <a:pt x="1859" y="1405"/>
                    </a:lnTo>
                    <a:lnTo>
                      <a:pt x="1857" y="1405"/>
                    </a:lnTo>
                    <a:lnTo>
                      <a:pt x="1857" y="1408"/>
                    </a:lnTo>
                    <a:lnTo>
                      <a:pt x="1859" y="1408"/>
                    </a:lnTo>
                    <a:lnTo>
                      <a:pt x="1862" y="1410"/>
                    </a:lnTo>
                    <a:lnTo>
                      <a:pt x="1859" y="1410"/>
                    </a:lnTo>
                    <a:lnTo>
                      <a:pt x="1857" y="1410"/>
                    </a:lnTo>
                    <a:lnTo>
                      <a:pt x="1857" y="1412"/>
                    </a:lnTo>
                    <a:lnTo>
                      <a:pt x="1855" y="1414"/>
                    </a:lnTo>
                    <a:lnTo>
                      <a:pt x="1855" y="1416"/>
                    </a:lnTo>
                    <a:lnTo>
                      <a:pt x="1855" y="1419"/>
                    </a:lnTo>
                    <a:lnTo>
                      <a:pt x="1855" y="1421"/>
                    </a:lnTo>
                    <a:lnTo>
                      <a:pt x="1857" y="1421"/>
                    </a:lnTo>
                    <a:lnTo>
                      <a:pt x="1857" y="1423"/>
                    </a:lnTo>
                    <a:lnTo>
                      <a:pt x="1857" y="1425"/>
                    </a:lnTo>
                    <a:lnTo>
                      <a:pt x="1857" y="1427"/>
                    </a:lnTo>
                    <a:lnTo>
                      <a:pt x="1855" y="1427"/>
                    </a:lnTo>
                    <a:lnTo>
                      <a:pt x="1855" y="1430"/>
                    </a:lnTo>
                    <a:lnTo>
                      <a:pt x="1855" y="1432"/>
                    </a:lnTo>
                    <a:lnTo>
                      <a:pt x="1853" y="1432"/>
                    </a:lnTo>
                    <a:lnTo>
                      <a:pt x="1853" y="1434"/>
                    </a:lnTo>
                    <a:lnTo>
                      <a:pt x="1851" y="1434"/>
                    </a:lnTo>
                    <a:lnTo>
                      <a:pt x="1851" y="1436"/>
                    </a:lnTo>
                    <a:lnTo>
                      <a:pt x="1848" y="1438"/>
                    </a:lnTo>
                    <a:lnTo>
                      <a:pt x="1848" y="1441"/>
                    </a:lnTo>
                    <a:lnTo>
                      <a:pt x="1848" y="1443"/>
                    </a:lnTo>
                    <a:lnTo>
                      <a:pt x="1848" y="1445"/>
                    </a:lnTo>
                    <a:lnTo>
                      <a:pt x="1848" y="1447"/>
                    </a:lnTo>
                    <a:lnTo>
                      <a:pt x="1848" y="1449"/>
                    </a:lnTo>
                    <a:lnTo>
                      <a:pt x="1851" y="1452"/>
                    </a:lnTo>
                    <a:lnTo>
                      <a:pt x="1851" y="1454"/>
                    </a:lnTo>
                    <a:lnTo>
                      <a:pt x="1853" y="1454"/>
                    </a:lnTo>
                    <a:lnTo>
                      <a:pt x="1855" y="1454"/>
                    </a:lnTo>
                    <a:lnTo>
                      <a:pt x="1857" y="1454"/>
                    </a:lnTo>
                    <a:lnTo>
                      <a:pt x="1857" y="1456"/>
                    </a:lnTo>
                    <a:lnTo>
                      <a:pt x="1857" y="1458"/>
                    </a:lnTo>
                    <a:lnTo>
                      <a:pt x="1855" y="1460"/>
                    </a:lnTo>
                    <a:lnTo>
                      <a:pt x="1855" y="1463"/>
                    </a:lnTo>
                    <a:lnTo>
                      <a:pt x="1853" y="1463"/>
                    </a:lnTo>
                    <a:lnTo>
                      <a:pt x="1853" y="1465"/>
                    </a:lnTo>
                    <a:lnTo>
                      <a:pt x="1853" y="1467"/>
                    </a:lnTo>
                    <a:lnTo>
                      <a:pt x="1853" y="1469"/>
                    </a:lnTo>
                    <a:lnTo>
                      <a:pt x="1853" y="1471"/>
                    </a:lnTo>
                    <a:lnTo>
                      <a:pt x="1853" y="1474"/>
                    </a:lnTo>
                    <a:lnTo>
                      <a:pt x="1851" y="1476"/>
                    </a:lnTo>
                    <a:lnTo>
                      <a:pt x="1851" y="1478"/>
                    </a:lnTo>
                    <a:lnTo>
                      <a:pt x="1853" y="1478"/>
                    </a:lnTo>
                    <a:lnTo>
                      <a:pt x="1853" y="1480"/>
                    </a:lnTo>
                    <a:lnTo>
                      <a:pt x="1855" y="1480"/>
                    </a:lnTo>
                    <a:lnTo>
                      <a:pt x="1855" y="1482"/>
                    </a:lnTo>
                    <a:lnTo>
                      <a:pt x="1853" y="1485"/>
                    </a:lnTo>
                    <a:lnTo>
                      <a:pt x="1853" y="1487"/>
                    </a:lnTo>
                    <a:lnTo>
                      <a:pt x="1851" y="1487"/>
                    </a:lnTo>
                    <a:lnTo>
                      <a:pt x="1848" y="1485"/>
                    </a:lnTo>
                    <a:lnTo>
                      <a:pt x="1846" y="1485"/>
                    </a:lnTo>
                    <a:lnTo>
                      <a:pt x="1844" y="1485"/>
                    </a:lnTo>
                    <a:lnTo>
                      <a:pt x="1844" y="1487"/>
                    </a:lnTo>
                    <a:lnTo>
                      <a:pt x="1844" y="1489"/>
                    </a:lnTo>
                    <a:lnTo>
                      <a:pt x="1844" y="1491"/>
                    </a:lnTo>
                    <a:lnTo>
                      <a:pt x="1842" y="1493"/>
                    </a:lnTo>
                    <a:lnTo>
                      <a:pt x="1842" y="1496"/>
                    </a:lnTo>
                    <a:lnTo>
                      <a:pt x="1840" y="1496"/>
                    </a:lnTo>
                    <a:lnTo>
                      <a:pt x="1840" y="1498"/>
                    </a:lnTo>
                    <a:lnTo>
                      <a:pt x="1837" y="1500"/>
                    </a:lnTo>
                    <a:lnTo>
                      <a:pt x="1837" y="1502"/>
                    </a:lnTo>
                    <a:lnTo>
                      <a:pt x="1837" y="1504"/>
                    </a:lnTo>
                    <a:lnTo>
                      <a:pt x="1840" y="1504"/>
                    </a:lnTo>
                    <a:lnTo>
                      <a:pt x="1837" y="1507"/>
                    </a:lnTo>
                    <a:lnTo>
                      <a:pt x="1835" y="1509"/>
                    </a:lnTo>
                    <a:lnTo>
                      <a:pt x="1833" y="1511"/>
                    </a:lnTo>
                    <a:lnTo>
                      <a:pt x="1833" y="1509"/>
                    </a:lnTo>
                    <a:lnTo>
                      <a:pt x="1831" y="1509"/>
                    </a:lnTo>
                    <a:lnTo>
                      <a:pt x="1831" y="1507"/>
                    </a:lnTo>
                    <a:lnTo>
                      <a:pt x="1829" y="1509"/>
                    </a:lnTo>
                    <a:lnTo>
                      <a:pt x="1829" y="1511"/>
                    </a:lnTo>
                    <a:lnTo>
                      <a:pt x="1829" y="1513"/>
                    </a:lnTo>
                    <a:lnTo>
                      <a:pt x="1829" y="1515"/>
                    </a:lnTo>
                    <a:lnTo>
                      <a:pt x="1829" y="1518"/>
                    </a:lnTo>
                    <a:lnTo>
                      <a:pt x="1829" y="1520"/>
                    </a:lnTo>
                    <a:lnTo>
                      <a:pt x="1829" y="1522"/>
                    </a:lnTo>
                    <a:lnTo>
                      <a:pt x="1826" y="1522"/>
                    </a:lnTo>
                    <a:lnTo>
                      <a:pt x="1824" y="1522"/>
                    </a:lnTo>
                    <a:lnTo>
                      <a:pt x="1822" y="1522"/>
                    </a:lnTo>
                    <a:lnTo>
                      <a:pt x="1820" y="1522"/>
                    </a:lnTo>
                    <a:lnTo>
                      <a:pt x="1818" y="1524"/>
                    </a:lnTo>
                    <a:lnTo>
                      <a:pt x="1815" y="1526"/>
                    </a:lnTo>
                    <a:lnTo>
                      <a:pt x="1815" y="1529"/>
                    </a:lnTo>
                    <a:lnTo>
                      <a:pt x="1815" y="1531"/>
                    </a:lnTo>
                    <a:lnTo>
                      <a:pt x="1813" y="1531"/>
                    </a:lnTo>
                    <a:lnTo>
                      <a:pt x="1811" y="1531"/>
                    </a:lnTo>
                    <a:lnTo>
                      <a:pt x="1811" y="1533"/>
                    </a:lnTo>
                    <a:lnTo>
                      <a:pt x="1809" y="1533"/>
                    </a:lnTo>
                    <a:lnTo>
                      <a:pt x="1809" y="1535"/>
                    </a:lnTo>
                    <a:lnTo>
                      <a:pt x="1807" y="1537"/>
                    </a:lnTo>
                    <a:lnTo>
                      <a:pt x="1807" y="1540"/>
                    </a:lnTo>
                    <a:lnTo>
                      <a:pt x="1807" y="1542"/>
                    </a:lnTo>
                    <a:lnTo>
                      <a:pt x="1807" y="1544"/>
                    </a:lnTo>
                    <a:lnTo>
                      <a:pt x="1804" y="1546"/>
                    </a:lnTo>
                    <a:lnTo>
                      <a:pt x="1804" y="1548"/>
                    </a:lnTo>
                    <a:lnTo>
                      <a:pt x="1802" y="1548"/>
                    </a:lnTo>
                    <a:lnTo>
                      <a:pt x="1802" y="1551"/>
                    </a:lnTo>
                    <a:lnTo>
                      <a:pt x="1800" y="1551"/>
                    </a:lnTo>
                    <a:lnTo>
                      <a:pt x="1798" y="1551"/>
                    </a:lnTo>
                    <a:lnTo>
                      <a:pt x="1796" y="1553"/>
                    </a:lnTo>
                    <a:lnTo>
                      <a:pt x="1793" y="1555"/>
                    </a:lnTo>
                    <a:lnTo>
                      <a:pt x="1793" y="1557"/>
                    </a:lnTo>
                    <a:lnTo>
                      <a:pt x="1793" y="1559"/>
                    </a:lnTo>
                    <a:lnTo>
                      <a:pt x="1796" y="1562"/>
                    </a:lnTo>
                    <a:lnTo>
                      <a:pt x="1798" y="1564"/>
                    </a:lnTo>
                    <a:lnTo>
                      <a:pt x="1798" y="1566"/>
                    </a:lnTo>
                    <a:lnTo>
                      <a:pt x="1800" y="1568"/>
                    </a:lnTo>
                    <a:lnTo>
                      <a:pt x="1802" y="1568"/>
                    </a:lnTo>
                    <a:lnTo>
                      <a:pt x="1802" y="1570"/>
                    </a:lnTo>
                    <a:lnTo>
                      <a:pt x="1802" y="1573"/>
                    </a:lnTo>
                    <a:lnTo>
                      <a:pt x="1800" y="1573"/>
                    </a:lnTo>
                    <a:lnTo>
                      <a:pt x="1800" y="1575"/>
                    </a:lnTo>
                    <a:lnTo>
                      <a:pt x="1798" y="1577"/>
                    </a:lnTo>
                    <a:lnTo>
                      <a:pt x="1798" y="1579"/>
                    </a:lnTo>
                    <a:lnTo>
                      <a:pt x="1796" y="1579"/>
                    </a:lnTo>
                    <a:lnTo>
                      <a:pt x="1796" y="1581"/>
                    </a:lnTo>
                    <a:lnTo>
                      <a:pt x="1793" y="1581"/>
                    </a:lnTo>
                    <a:lnTo>
                      <a:pt x="1793" y="1584"/>
                    </a:lnTo>
                    <a:lnTo>
                      <a:pt x="1791" y="1584"/>
                    </a:lnTo>
                    <a:lnTo>
                      <a:pt x="1791" y="1586"/>
                    </a:lnTo>
                    <a:lnTo>
                      <a:pt x="1789" y="1588"/>
                    </a:lnTo>
                    <a:lnTo>
                      <a:pt x="1787" y="1590"/>
                    </a:lnTo>
                    <a:lnTo>
                      <a:pt x="1787" y="1592"/>
                    </a:lnTo>
                    <a:lnTo>
                      <a:pt x="1785" y="1595"/>
                    </a:lnTo>
                    <a:lnTo>
                      <a:pt x="1785" y="1597"/>
                    </a:lnTo>
                    <a:lnTo>
                      <a:pt x="1782" y="1597"/>
                    </a:lnTo>
                    <a:lnTo>
                      <a:pt x="1780" y="1599"/>
                    </a:lnTo>
                    <a:lnTo>
                      <a:pt x="1780" y="1601"/>
                    </a:lnTo>
                    <a:lnTo>
                      <a:pt x="1778" y="1601"/>
                    </a:lnTo>
                    <a:lnTo>
                      <a:pt x="1776" y="1601"/>
                    </a:lnTo>
                    <a:lnTo>
                      <a:pt x="1776" y="1603"/>
                    </a:lnTo>
                    <a:lnTo>
                      <a:pt x="1774" y="1606"/>
                    </a:lnTo>
                    <a:lnTo>
                      <a:pt x="1771" y="1608"/>
                    </a:lnTo>
                    <a:lnTo>
                      <a:pt x="1769" y="1610"/>
                    </a:lnTo>
                    <a:lnTo>
                      <a:pt x="1767" y="1612"/>
                    </a:lnTo>
                    <a:lnTo>
                      <a:pt x="1765" y="1612"/>
                    </a:lnTo>
                    <a:lnTo>
                      <a:pt x="1763" y="1610"/>
                    </a:lnTo>
                    <a:lnTo>
                      <a:pt x="1760" y="1608"/>
                    </a:lnTo>
                    <a:lnTo>
                      <a:pt x="1758" y="1606"/>
                    </a:lnTo>
                    <a:lnTo>
                      <a:pt x="1756" y="1603"/>
                    </a:lnTo>
                    <a:lnTo>
                      <a:pt x="1756" y="1601"/>
                    </a:lnTo>
                    <a:lnTo>
                      <a:pt x="1758" y="1601"/>
                    </a:lnTo>
                    <a:lnTo>
                      <a:pt x="1758" y="1599"/>
                    </a:lnTo>
                    <a:lnTo>
                      <a:pt x="1760" y="1599"/>
                    </a:lnTo>
                    <a:lnTo>
                      <a:pt x="1763" y="1595"/>
                    </a:lnTo>
                    <a:lnTo>
                      <a:pt x="1763" y="1592"/>
                    </a:lnTo>
                    <a:lnTo>
                      <a:pt x="1765" y="1592"/>
                    </a:lnTo>
                    <a:lnTo>
                      <a:pt x="1765" y="1590"/>
                    </a:lnTo>
                    <a:lnTo>
                      <a:pt x="1767" y="1588"/>
                    </a:lnTo>
                    <a:lnTo>
                      <a:pt x="1767" y="1586"/>
                    </a:lnTo>
                    <a:lnTo>
                      <a:pt x="1763" y="1584"/>
                    </a:lnTo>
                    <a:lnTo>
                      <a:pt x="1760" y="1581"/>
                    </a:lnTo>
                    <a:lnTo>
                      <a:pt x="1760" y="1579"/>
                    </a:lnTo>
                    <a:lnTo>
                      <a:pt x="1758" y="1577"/>
                    </a:lnTo>
                    <a:lnTo>
                      <a:pt x="1758" y="1575"/>
                    </a:lnTo>
                    <a:lnTo>
                      <a:pt x="1758" y="1573"/>
                    </a:lnTo>
                    <a:lnTo>
                      <a:pt x="1756" y="1570"/>
                    </a:lnTo>
                    <a:lnTo>
                      <a:pt x="1754" y="1568"/>
                    </a:lnTo>
                    <a:lnTo>
                      <a:pt x="1754" y="1566"/>
                    </a:lnTo>
                    <a:lnTo>
                      <a:pt x="1752" y="1564"/>
                    </a:lnTo>
                    <a:lnTo>
                      <a:pt x="1752" y="1559"/>
                    </a:lnTo>
                    <a:lnTo>
                      <a:pt x="1752" y="1557"/>
                    </a:lnTo>
                    <a:lnTo>
                      <a:pt x="1752" y="1555"/>
                    </a:lnTo>
                    <a:lnTo>
                      <a:pt x="1749" y="1553"/>
                    </a:lnTo>
                    <a:lnTo>
                      <a:pt x="1745" y="1551"/>
                    </a:lnTo>
                    <a:lnTo>
                      <a:pt x="1743" y="1548"/>
                    </a:lnTo>
                    <a:lnTo>
                      <a:pt x="1743" y="1546"/>
                    </a:lnTo>
                    <a:lnTo>
                      <a:pt x="1747" y="1544"/>
                    </a:lnTo>
                    <a:lnTo>
                      <a:pt x="1749" y="1542"/>
                    </a:lnTo>
                    <a:lnTo>
                      <a:pt x="1752" y="1540"/>
                    </a:lnTo>
                    <a:lnTo>
                      <a:pt x="1754" y="1537"/>
                    </a:lnTo>
                    <a:lnTo>
                      <a:pt x="1756" y="1535"/>
                    </a:lnTo>
                    <a:lnTo>
                      <a:pt x="1756" y="1533"/>
                    </a:lnTo>
                    <a:lnTo>
                      <a:pt x="1754" y="1531"/>
                    </a:lnTo>
                    <a:lnTo>
                      <a:pt x="1754" y="1529"/>
                    </a:lnTo>
                    <a:lnTo>
                      <a:pt x="1754" y="1526"/>
                    </a:lnTo>
                    <a:lnTo>
                      <a:pt x="1752" y="1524"/>
                    </a:lnTo>
                    <a:lnTo>
                      <a:pt x="1749" y="1522"/>
                    </a:lnTo>
                    <a:lnTo>
                      <a:pt x="1747" y="1522"/>
                    </a:lnTo>
                    <a:lnTo>
                      <a:pt x="1747" y="1518"/>
                    </a:lnTo>
                    <a:lnTo>
                      <a:pt x="1747" y="1513"/>
                    </a:lnTo>
                    <a:lnTo>
                      <a:pt x="1745" y="1511"/>
                    </a:lnTo>
                    <a:lnTo>
                      <a:pt x="1743" y="1509"/>
                    </a:lnTo>
                    <a:lnTo>
                      <a:pt x="1741" y="1507"/>
                    </a:lnTo>
                    <a:lnTo>
                      <a:pt x="1738" y="1507"/>
                    </a:lnTo>
                    <a:lnTo>
                      <a:pt x="1736" y="1504"/>
                    </a:lnTo>
                    <a:lnTo>
                      <a:pt x="1736" y="1502"/>
                    </a:lnTo>
                    <a:lnTo>
                      <a:pt x="1734" y="1500"/>
                    </a:lnTo>
                    <a:lnTo>
                      <a:pt x="1734" y="1498"/>
                    </a:lnTo>
                    <a:lnTo>
                      <a:pt x="1734" y="1496"/>
                    </a:lnTo>
                    <a:lnTo>
                      <a:pt x="1732" y="1496"/>
                    </a:lnTo>
                    <a:lnTo>
                      <a:pt x="1730" y="1493"/>
                    </a:lnTo>
                    <a:lnTo>
                      <a:pt x="1725" y="1493"/>
                    </a:lnTo>
                    <a:lnTo>
                      <a:pt x="1725" y="1491"/>
                    </a:lnTo>
                    <a:lnTo>
                      <a:pt x="1723" y="1491"/>
                    </a:lnTo>
                    <a:lnTo>
                      <a:pt x="1723" y="1489"/>
                    </a:lnTo>
                    <a:lnTo>
                      <a:pt x="1721" y="1487"/>
                    </a:lnTo>
                    <a:lnTo>
                      <a:pt x="1719" y="1485"/>
                    </a:lnTo>
                    <a:lnTo>
                      <a:pt x="1716" y="1485"/>
                    </a:lnTo>
                    <a:lnTo>
                      <a:pt x="1714" y="1482"/>
                    </a:lnTo>
                    <a:lnTo>
                      <a:pt x="1712" y="1482"/>
                    </a:lnTo>
                    <a:lnTo>
                      <a:pt x="1710" y="1485"/>
                    </a:lnTo>
                    <a:lnTo>
                      <a:pt x="1708" y="1487"/>
                    </a:lnTo>
                    <a:lnTo>
                      <a:pt x="1705" y="1487"/>
                    </a:lnTo>
                    <a:lnTo>
                      <a:pt x="1703" y="1487"/>
                    </a:lnTo>
                    <a:lnTo>
                      <a:pt x="1703" y="1485"/>
                    </a:lnTo>
                    <a:lnTo>
                      <a:pt x="1701" y="1485"/>
                    </a:lnTo>
                    <a:lnTo>
                      <a:pt x="1701" y="1482"/>
                    </a:lnTo>
                    <a:lnTo>
                      <a:pt x="1699" y="1482"/>
                    </a:lnTo>
                    <a:lnTo>
                      <a:pt x="1699" y="1480"/>
                    </a:lnTo>
                    <a:lnTo>
                      <a:pt x="1697" y="1478"/>
                    </a:lnTo>
                    <a:lnTo>
                      <a:pt x="1694" y="1478"/>
                    </a:lnTo>
                    <a:lnTo>
                      <a:pt x="1694" y="1476"/>
                    </a:lnTo>
                    <a:lnTo>
                      <a:pt x="1692" y="1476"/>
                    </a:lnTo>
                    <a:lnTo>
                      <a:pt x="1692" y="1474"/>
                    </a:lnTo>
                    <a:lnTo>
                      <a:pt x="1690" y="1474"/>
                    </a:lnTo>
                    <a:lnTo>
                      <a:pt x="1688" y="1474"/>
                    </a:lnTo>
                    <a:lnTo>
                      <a:pt x="1688" y="1471"/>
                    </a:lnTo>
                    <a:lnTo>
                      <a:pt x="1686" y="1471"/>
                    </a:lnTo>
                    <a:lnTo>
                      <a:pt x="1683" y="1469"/>
                    </a:lnTo>
                    <a:lnTo>
                      <a:pt x="1681" y="1469"/>
                    </a:lnTo>
                    <a:lnTo>
                      <a:pt x="1681" y="1467"/>
                    </a:lnTo>
                    <a:lnTo>
                      <a:pt x="1679" y="1467"/>
                    </a:lnTo>
                    <a:lnTo>
                      <a:pt x="1679" y="1465"/>
                    </a:lnTo>
                    <a:lnTo>
                      <a:pt x="1677" y="1465"/>
                    </a:lnTo>
                    <a:lnTo>
                      <a:pt x="1675" y="1463"/>
                    </a:lnTo>
                    <a:lnTo>
                      <a:pt x="1672" y="1463"/>
                    </a:lnTo>
                    <a:lnTo>
                      <a:pt x="1670" y="1463"/>
                    </a:lnTo>
                    <a:lnTo>
                      <a:pt x="1668" y="1463"/>
                    </a:lnTo>
                    <a:lnTo>
                      <a:pt x="1666" y="1463"/>
                    </a:lnTo>
                    <a:lnTo>
                      <a:pt x="1664" y="1460"/>
                    </a:lnTo>
                    <a:lnTo>
                      <a:pt x="1661" y="1460"/>
                    </a:lnTo>
                    <a:lnTo>
                      <a:pt x="1659" y="1460"/>
                    </a:lnTo>
                    <a:lnTo>
                      <a:pt x="1657" y="1460"/>
                    </a:lnTo>
                    <a:lnTo>
                      <a:pt x="1655" y="1460"/>
                    </a:lnTo>
                    <a:lnTo>
                      <a:pt x="1653" y="1460"/>
                    </a:lnTo>
                    <a:lnTo>
                      <a:pt x="1650" y="1458"/>
                    </a:lnTo>
                    <a:lnTo>
                      <a:pt x="1648" y="1458"/>
                    </a:lnTo>
                    <a:lnTo>
                      <a:pt x="1646" y="1458"/>
                    </a:lnTo>
                    <a:lnTo>
                      <a:pt x="1644" y="1460"/>
                    </a:lnTo>
                    <a:lnTo>
                      <a:pt x="1642" y="1460"/>
                    </a:lnTo>
                    <a:lnTo>
                      <a:pt x="1639" y="1460"/>
                    </a:lnTo>
                    <a:lnTo>
                      <a:pt x="1637" y="1460"/>
                    </a:lnTo>
                    <a:lnTo>
                      <a:pt x="1635" y="1460"/>
                    </a:lnTo>
                    <a:lnTo>
                      <a:pt x="1633" y="1460"/>
                    </a:lnTo>
                    <a:lnTo>
                      <a:pt x="1631" y="1460"/>
                    </a:lnTo>
                    <a:lnTo>
                      <a:pt x="1628" y="1460"/>
                    </a:lnTo>
                    <a:lnTo>
                      <a:pt x="1626" y="1460"/>
                    </a:lnTo>
                    <a:lnTo>
                      <a:pt x="1624" y="1460"/>
                    </a:lnTo>
                    <a:lnTo>
                      <a:pt x="1622" y="1460"/>
                    </a:lnTo>
                    <a:lnTo>
                      <a:pt x="1620" y="1460"/>
                    </a:lnTo>
                    <a:lnTo>
                      <a:pt x="1617" y="1460"/>
                    </a:lnTo>
                    <a:lnTo>
                      <a:pt x="1615" y="1460"/>
                    </a:lnTo>
                    <a:lnTo>
                      <a:pt x="1613" y="1460"/>
                    </a:lnTo>
                    <a:lnTo>
                      <a:pt x="1611" y="1460"/>
                    </a:lnTo>
                    <a:lnTo>
                      <a:pt x="1609" y="1460"/>
                    </a:lnTo>
                    <a:lnTo>
                      <a:pt x="1606" y="1460"/>
                    </a:lnTo>
                    <a:lnTo>
                      <a:pt x="1604" y="1460"/>
                    </a:lnTo>
                    <a:lnTo>
                      <a:pt x="1604" y="1458"/>
                    </a:lnTo>
                    <a:lnTo>
                      <a:pt x="1602" y="1458"/>
                    </a:lnTo>
                    <a:lnTo>
                      <a:pt x="1600" y="1458"/>
                    </a:lnTo>
                    <a:lnTo>
                      <a:pt x="1598" y="1458"/>
                    </a:lnTo>
                    <a:lnTo>
                      <a:pt x="1598" y="1456"/>
                    </a:lnTo>
                    <a:lnTo>
                      <a:pt x="1595" y="1456"/>
                    </a:lnTo>
                    <a:lnTo>
                      <a:pt x="1595" y="1454"/>
                    </a:lnTo>
                    <a:lnTo>
                      <a:pt x="1595" y="1452"/>
                    </a:lnTo>
                    <a:lnTo>
                      <a:pt x="1595" y="1449"/>
                    </a:lnTo>
                    <a:lnTo>
                      <a:pt x="1593" y="1449"/>
                    </a:lnTo>
                    <a:lnTo>
                      <a:pt x="1591" y="1449"/>
                    </a:lnTo>
                    <a:lnTo>
                      <a:pt x="1591" y="1447"/>
                    </a:lnTo>
                    <a:lnTo>
                      <a:pt x="1589" y="1447"/>
                    </a:lnTo>
                    <a:lnTo>
                      <a:pt x="1589" y="1445"/>
                    </a:lnTo>
                    <a:lnTo>
                      <a:pt x="1589" y="1443"/>
                    </a:lnTo>
                    <a:lnTo>
                      <a:pt x="1587" y="1443"/>
                    </a:lnTo>
                    <a:lnTo>
                      <a:pt x="1587" y="1441"/>
                    </a:lnTo>
                    <a:lnTo>
                      <a:pt x="1587" y="1438"/>
                    </a:lnTo>
                    <a:lnTo>
                      <a:pt x="1584" y="1436"/>
                    </a:lnTo>
                    <a:lnTo>
                      <a:pt x="1582" y="1436"/>
                    </a:lnTo>
                    <a:lnTo>
                      <a:pt x="1580" y="1434"/>
                    </a:lnTo>
                    <a:lnTo>
                      <a:pt x="1578" y="1434"/>
                    </a:lnTo>
                    <a:lnTo>
                      <a:pt x="1578" y="1432"/>
                    </a:lnTo>
                    <a:lnTo>
                      <a:pt x="1576" y="1432"/>
                    </a:lnTo>
                    <a:lnTo>
                      <a:pt x="1573" y="1432"/>
                    </a:lnTo>
                    <a:lnTo>
                      <a:pt x="1571" y="1432"/>
                    </a:lnTo>
                    <a:lnTo>
                      <a:pt x="1569" y="1430"/>
                    </a:lnTo>
                    <a:lnTo>
                      <a:pt x="1567" y="1430"/>
                    </a:lnTo>
                    <a:lnTo>
                      <a:pt x="1565" y="1427"/>
                    </a:lnTo>
                    <a:lnTo>
                      <a:pt x="1565" y="1425"/>
                    </a:lnTo>
                    <a:lnTo>
                      <a:pt x="1562" y="1425"/>
                    </a:lnTo>
                    <a:lnTo>
                      <a:pt x="1562" y="1423"/>
                    </a:lnTo>
                    <a:lnTo>
                      <a:pt x="1560" y="1423"/>
                    </a:lnTo>
                    <a:lnTo>
                      <a:pt x="1558" y="1421"/>
                    </a:lnTo>
                    <a:lnTo>
                      <a:pt x="1558" y="1419"/>
                    </a:lnTo>
                    <a:lnTo>
                      <a:pt x="1556" y="1416"/>
                    </a:lnTo>
                    <a:lnTo>
                      <a:pt x="1556" y="1414"/>
                    </a:lnTo>
                    <a:lnTo>
                      <a:pt x="1556" y="1412"/>
                    </a:lnTo>
                    <a:lnTo>
                      <a:pt x="1554" y="1412"/>
                    </a:lnTo>
                    <a:lnTo>
                      <a:pt x="1551" y="1412"/>
                    </a:lnTo>
                    <a:lnTo>
                      <a:pt x="1551" y="1414"/>
                    </a:lnTo>
                    <a:lnTo>
                      <a:pt x="1549" y="1414"/>
                    </a:lnTo>
                    <a:lnTo>
                      <a:pt x="1549" y="1412"/>
                    </a:lnTo>
                    <a:lnTo>
                      <a:pt x="1547" y="1412"/>
                    </a:lnTo>
                    <a:lnTo>
                      <a:pt x="1547" y="1414"/>
                    </a:lnTo>
                    <a:lnTo>
                      <a:pt x="1547" y="1416"/>
                    </a:lnTo>
                    <a:lnTo>
                      <a:pt x="1547" y="1414"/>
                    </a:lnTo>
                    <a:lnTo>
                      <a:pt x="1545" y="1416"/>
                    </a:lnTo>
                    <a:lnTo>
                      <a:pt x="1545" y="1414"/>
                    </a:lnTo>
                    <a:lnTo>
                      <a:pt x="1545" y="1412"/>
                    </a:lnTo>
                    <a:lnTo>
                      <a:pt x="1545" y="1414"/>
                    </a:lnTo>
                    <a:lnTo>
                      <a:pt x="1543" y="1414"/>
                    </a:lnTo>
                    <a:lnTo>
                      <a:pt x="1543" y="1412"/>
                    </a:lnTo>
                    <a:lnTo>
                      <a:pt x="1543" y="1414"/>
                    </a:lnTo>
                    <a:lnTo>
                      <a:pt x="1540" y="1414"/>
                    </a:lnTo>
                    <a:lnTo>
                      <a:pt x="1540" y="1412"/>
                    </a:lnTo>
                    <a:lnTo>
                      <a:pt x="1538" y="1412"/>
                    </a:lnTo>
                    <a:lnTo>
                      <a:pt x="1538" y="1414"/>
                    </a:lnTo>
                    <a:lnTo>
                      <a:pt x="1538" y="1412"/>
                    </a:lnTo>
                    <a:lnTo>
                      <a:pt x="1538" y="1414"/>
                    </a:lnTo>
                    <a:lnTo>
                      <a:pt x="1536" y="1414"/>
                    </a:lnTo>
                    <a:lnTo>
                      <a:pt x="1538" y="1414"/>
                    </a:lnTo>
                    <a:lnTo>
                      <a:pt x="1538" y="1416"/>
                    </a:lnTo>
                    <a:lnTo>
                      <a:pt x="1536" y="1416"/>
                    </a:lnTo>
                    <a:lnTo>
                      <a:pt x="1536" y="1414"/>
                    </a:lnTo>
                    <a:lnTo>
                      <a:pt x="1534" y="1414"/>
                    </a:lnTo>
                    <a:lnTo>
                      <a:pt x="1536" y="1414"/>
                    </a:lnTo>
                    <a:lnTo>
                      <a:pt x="1534" y="1416"/>
                    </a:lnTo>
                    <a:lnTo>
                      <a:pt x="1532" y="1416"/>
                    </a:lnTo>
                    <a:lnTo>
                      <a:pt x="1529" y="1416"/>
                    </a:lnTo>
                    <a:lnTo>
                      <a:pt x="1532" y="1414"/>
                    </a:lnTo>
                    <a:lnTo>
                      <a:pt x="1529" y="1414"/>
                    </a:lnTo>
                    <a:lnTo>
                      <a:pt x="1527" y="1414"/>
                    </a:lnTo>
                    <a:lnTo>
                      <a:pt x="1529" y="1416"/>
                    </a:lnTo>
                    <a:lnTo>
                      <a:pt x="1527" y="1416"/>
                    </a:lnTo>
                    <a:lnTo>
                      <a:pt x="1525" y="1416"/>
                    </a:lnTo>
                    <a:lnTo>
                      <a:pt x="1525" y="1414"/>
                    </a:lnTo>
                    <a:lnTo>
                      <a:pt x="1523" y="1414"/>
                    </a:lnTo>
                    <a:lnTo>
                      <a:pt x="1523" y="1412"/>
                    </a:lnTo>
                    <a:lnTo>
                      <a:pt x="1523" y="1410"/>
                    </a:lnTo>
                    <a:lnTo>
                      <a:pt x="1521" y="1410"/>
                    </a:lnTo>
                    <a:lnTo>
                      <a:pt x="1521" y="1408"/>
                    </a:lnTo>
                    <a:lnTo>
                      <a:pt x="1518" y="1408"/>
                    </a:lnTo>
                    <a:lnTo>
                      <a:pt x="1518" y="1405"/>
                    </a:lnTo>
                    <a:lnTo>
                      <a:pt x="1516" y="1405"/>
                    </a:lnTo>
                    <a:lnTo>
                      <a:pt x="1516" y="1408"/>
                    </a:lnTo>
                    <a:lnTo>
                      <a:pt x="1514" y="1408"/>
                    </a:lnTo>
                    <a:lnTo>
                      <a:pt x="1514" y="1405"/>
                    </a:lnTo>
                    <a:lnTo>
                      <a:pt x="1512" y="1405"/>
                    </a:lnTo>
                    <a:lnTo>
                      <a:pt x="1512" y="1408"/>
                    </a:lnTo>
                    <a:lnTo>
                      <a:pt x="1510" y="1408"/>
                    </a:lnTo>
                    <a:lnTo>
                      <a:pt x="1507" y="1408"/>
                    </a:lnTo>
                    <a:lnTo>
                      <a:pt x="1507" y="1410"/>
                    </a:lnTo>
                    <a:lnTo>
                      <a:pt x="1505" y="1410"/>
                    </a:lnTo>
                    <a:lnTo>
                      <a:pt x="1505" y="1412"/>
                    </a:lnTo>
                    <a:lnTo>
                      <a:pt x="1505" y="1414"/>
                    </a:lnTo>
                    <a:lnTo>
                      <a:pt x="1503" y="1414"/>
                    </a:lnTo>
                    <a:lnTo>
                      <a:pt x="1503" y="1416"/>
                    </a:lnTo>
                    <a:lnTo>
                      <a:pt x="1501" y="1416"/>
                    </a:lnTo>
                    <a:lnTo>
                      <a:pt x="1499" y="1416"/>
                    </a:lnTo>
                    <a:lnTo>
                      <a:pt x="1499" y="1414"/>
                    </a:lnTo>
                    <a:lnTo>
                      <a:pt x="1496" y="1414"/>
                    </a:lnTo>
                    <a:lnTo>
                      <a:pt x="1494" y="1414"/>
                    </a:lnTo>
                    <a:lnTo>
                      <a:pt x="1494" y="1416"/>
                    </a:lnTo>
                    <a:lnTo>
                      <a:pt x="1492" y="1416"/>
                    </a:lnTo>
                    <a:lnTo>
                      <a:pt x="1492" y="1419"/>
                    </a:lnTo>
                    <a:lnTo>
                      <a:pt x="1492" y="1421"/>
                    </a:lnTo>
                    <a:lnTo>
                      <a:pt x="1490" y="1421"/>
                    </a:lnTo>
                    <a:lnTo>
                      <a:pt x="1490" y="1423"/>
                    </a:lnTo>
                    <a:lnTo>
                      <a:pt x="1492" y="1423"/>
                    </a:lnTo>
                    <a:lnTo>
                      <a:pt x="1490" y="1425"/>
                    </a:lnTo>
                    <a:lnTo>
                      <a:pt x="1490" y="1427"/>
                    </a:lnTo>
                    <a:lnTo>
                      <a:pt x="1488" y="1427"/>
                    </a:lnTo>
                    <a:lnTo>
                      <a:pt x="1485" y="1430"/>
                    </a:lnTo>
                    <a:lnTo>
                      <a:pt x="1485" y="1427"/>
                    </a:lnTo>
                    <a:lnTo>
                      <a:pt x="1485" y="1425"/>
                    </a:lnTo>
                    <a:lnTo>
                      <a:pt x="1483" y="1427"/>
                    </a:lnTo>
                    <a:lnTo>
                      <a:pt x="1483" y="1425"/>
                    </a:lnTo>
                    <a:lnTo>
                      <a:pt x="1481" y="1427"/>
                    </a:lnTo>
                    <a:lnTo>
                      <a:pt x="1479" y="1427"/>
                    </a:lnTo>
                    <a:lnTo>
                      <a:pt x="1477" y="1427"/>
                    </a:lnTo>
                    <a:lnTo>
                      <a:pt x="1474" y="1427"/>
                    </a:lnTo>
                    <a:lnTo>
                      <a:pt x="1472" y="1427"/>
                    </a:lnTo>
                    <a:lnTo>
                      <a:pt x="1472" y="1430"/>
                    </a:lnTo>
                    <a:lnTo>
                      <a:pt x="1470" y="1430"/>
                    </a:lnTo>
                    <a:lnTo>
                      <a:pt x="1468" y="1430"/>
                    </a:lnTo>
                    <a:lnTo>
                      <a:pt x="1466" y="1430"/>
                    </a:lnTo>
                    <a:lnTo>
                      <a:pt x="1466" y="1427"/>
                    </a:lnTo>
                    <a:lnTo>
                      <a:pt x="1466" y="1425"/>
                    </a:lnTo>
                    <a:lnTo>
                      <a:pt x="1466" y="1423"/>
                    </a:lnTo>
                    <a:lnTo>
                      <a:pt x="1463" y="1423"/>
                    </a:lnTo>
                    <a:lnTo>
                      <a:pt x="1461" y="1423"/>
                    </a:lnTo>
                    <a:lnTo>
                      <a:pt x="1461" y="1421"/>
                    </a:lnTo>
                    <a:lnTo>
                      <a:pt x="1459" y="1421"/>
                    </a:lnTo>
                    <a:lnTo>
                      <a:pt x="1459" y="1419"/>
                    </a:lnTo>
                    <a:lnTo>
                      <a:pt x="1457" y="1419"/>
                    </a:lnTo>
                    <a:lnTo>
                      <a:pt x="1457" y="1421"/>
                    </a:lnTo>
                    <a:lnTo>
                      <a:pt x="1459" y="1421"/>
                    </a:lnTo>
                    <a:lnTo>
                      <a:pt x="1459" y="1423"/>
                    </a:lnTo>
                    <a:lnTo>
                      <a:pt x="1457" y="1423"/>
                    </a:lnTo>
                    <a:lnTo>
                      <a:pt x="1455" y="1425"/>
                    </a:lnTo>
                    <a:lnTo>
                      <a:pt x="1455" y="1423"/>
                    </a:lnTo>
                    <a:lnTo>
                      <a:pt x="1452" y="1423"/>
                    </a:lnTo>
                    <a:lnTo>
                      <a:pt x="1452" y="1425"/>
                    </a:lnTo>
                    <a:lnTo>
                      <a:pt x="1450" y="1425"/>
                    </a:lnTo>
                    <a:lnTo>
                      <a:pt x="1450" y="1427"/>
                    </a:lnTo>
                    <a:lnTo>
                      <a:pt x="1450" y="1425"/>
                    </a:lnTo>
                    <a:lnTo>
                      <a:pt x="1448" y="1425"/>
                    </a:lnTo>
                    <a:lnTo>
                      <a:pt x="1446" y="1425"/>
                    </a:lnTo>
                    <a:lnTo>
                      <a:pt x="1444" y="1425"/>
                    </a:lnTo>
                    <a:lnTo>
                      <a:pt x="1441" y="1425"/>
                    </a:lnTo>
                    <a:lnTo>
                      <a:pt x="1441" y="1427"/>
                    </a:lnTo>
                    <a:lnTo>
                      <a:pt x="1444" y="1427"/>
                    </a:lnTo>
                    <a:lnTo>
                      <a:pt x="1444" y="1430"/>
                    </a:lnTo>
                    <a:lnTo>
                      <a:pt x="1441" y="1430"/>
                    </a:lnTo>
                    <a:lnTo>
                      <a:pt x="1439" y="1430"/>
                    </a:lnTo>
                    <a:lnTo>
                      <a:pt x="1437" y="1432"/>
                    </a:lnTo>
                    <a:lnTo>
                      <a:pt x="1437" y="1430"/>
                    </a:lnTo>
                    <a:lnTo>
                      <a:pt x="1435" y="1430"/>
                    </a:lnTo>
                    <a:lnTo>
                      <a:pt x="1435" y="1427"/>
                    </a:lnTo>
                    <a:lnTo>
                      <a:pt x="1433" y="1427"/>
                    </a:lnTo>
                    <a:lnTo>
                      <a:pt x="1433" y="1430"/>
                    </a:lnTo>
                    <a:lnTo>
                      <a:pt x="1430" y="1430"/>
                    </a:lnTo>
                    <a:lnTo>
                      <a:pt x="1428" y="1430"/>
                    </a:lnTo>
                    <a:lnTo>
                      <a:pt x="1426" y="1430"/>
                    </a:lnTo>
                    <a:lnTo>
                      <a:pt x="1426" y="1427"/>
                    </a:lnTo>
                    <a:lnTo>
                      <a:pt x="1424" y="1427"/>
                    </a:lnTo>
                    <a:lnTo>
                      <a:pt x="1424" y="1425"/>
                    </a:lnTo>
                    <a:lnTo>
                      <a:pt x="1422" y="1425"/>
                    </a:lnTo>
                    <a:lnTo>
                      <a:pt x="1419" y="1425"/>
                    </a:lnTo>
                    <a:lnTo>
                      <a:pt x="1417" y="1425"/>
                    </a:lnTo>
                    <a:lnTo>
                      <a:pt x="1417" y="1423"/>
                    </a:lnTo>
                    <a:lnTo>
                      <a:pt x="1415" y="1423"/>
                    </a:lnTo>
                    <a:lnTo>
                      <a:pt x="1413" y="1421"/>
                    </a:lnTo>
                    <a:lnTo>
                      <a:pt x="1411" y="1421"/>
                    </a:lnTo>
                    <a:lnTo>
                      <a:pt x="1408" y="1421"/>
                    </a:lnTo>
                    <a:lnTo>
                      <a:pt x="1406" y="1421"/>
                    </a:lnTo>
                    <a:lnTo>
                      <a:pt x="1404" y="1419"/>
                    </a:lnTo>
                    <a:lnTo>
                      <a:pt x="1402" y="1419"/>
                    </a:lnTo>
                    <a:lnTo>
                      <a:pt x="1400" y="1419"/>
                    </a:lnTo>
                    <a:lnTo>
                      <a:pt x="1397" y="1421"/>
                    </a:lnTo>
                    <a:lnTo>
                      <a:pt x="1397" y="1419"/>
                    </a:lnTo>
                    <a:lnTo>
                      <a:pt x="1395" y="1416"/>
                    </a:lnTo>
                    <a:lnTo>
                      <a:pt x="1393" y="1416"/>
                    </a:lnTo>
                    <a:lnTo>
                      <a:pt x="1391" y="1414"/>
                    </a:lnTo>
                    <a:lnTo>
                      <a:pt x="1391" y="1412"/>
                    </a:lnTo>
                    <a:lnTo>
                      <a:pt x="1389" y="1412"/>
                    </a:lnTo>
                    <a:lnTo>
                      <a:pt x="1386" y="1412"/>
                    </a:lnTo>
                    <a:lnTo>
                      <a:pt x="1384" y="1412"/>
                    </a:lnTo>
                    <a:lnTo>
                      <a:pt x="1384" y="1414"/>
                    </a:lnTo>
                    <a:lnTo>
                      <a:pt x="1382" y="1414"/>
                    </a:lnTo>
                    <a:lnTo>
                      <a:pt x="1380" y="1414"/>
                    </a:lnTo>
                    <a:lnTo>
                      <a:pt x="1380" y="1416"/>
                    </a:lnTo>
                    <a:lnTo>
                      <a:pt x="1380" y="1419"/>
                    </a:lnTo>
                    <a:lnTo>
                      <a:pt x="1382" y="1419"/>
                    </a:lnTo>
                    <a:lnTo>
                      <a:pt x="1382" y="1421"/>
                    </a:lnTo>
                    <a:lnTo>
                      <a:pt x="1380" y="1421"/>
                    </a:lnTo>
                    <a:lnTo>
                      <a:pt x="1380" y="1419"/>
                    </a:lnTo>
                    <a:lnTo>
                      <a:pt x="1380" y="1421"/>
                    </a:lnTo>
                    <a:lnTo>
                      <a:pt x="1380" y="1419"/>
                    </a:lnTo>
                    <a:lnTo>
                      <a:pt x="1378" y="1419"/>
                    </a:lnTo>
                    <a:lnTo>
                      <a:pt x="1378" y="1421"/>
                    </a:lnTo>
                    <a:lnTo>
                      <a:pt x="1378" y="1423"/>
                    </a:lnTo>
                    <a:lnTo>
                      <a:pt x="1378" y="1425"/>
                    </a:lnTo>
                    <a:lnTo>
                      <a:pt x="1378" y="1427"/>
                    </a:lnTo>
                    <a:lnTo>
                      <a:pt x="1375" y="1427"/>
                    </a:lnTo>
                    <a:lnTo>
                      <a:pt x="1375" y="1430"/>
                    </a:lnTo>
                    <a:lnTo>
                      <a:pt x="1375" y="1432"/>
                    </a:lnTo>
                    <a:lnTo>
                      <a:pt x="1373" y="1432"/>
                    </a:lnTo>
                    <a:lnTo>
                      <a:pt x="1375" y="1432"/>
                    </a:lnTo>
                    <a:lnTo>
                      <a:pt x="1375" y="1434"/>
                    </a:lnTo>
                    <a:lnTo>
                      <a:pt x="1373" y="1434"/>
                    </a:lnTo>
                    <a:lnTo>
                      <a:pt x="1373" y="1436"/>
                    </a:lnTo>
                    <a:lnTo>
                      <a:pt x="1375" y="1436"/>
                    </a:lnTo>
                    <a:lnTo>
                      <a:pt x="1375" y="1438"/>
                    </a:lnTo>
                    <a:lnTo>
                      <a:pt x="1373" y="1438"/>
                    </a:lnTo>
                    <a:lnTo>
                      <a:pt x="1373" y="1436"/>
                    </a:lnTo>
                    <a:lnTo>
                      <a:pt x="1373" y="1438"/>
                    </a:lnTo>
                    <a:lnTo>
                      <a:pt x="1371" y="1438"/>
                    </a:lnTo>
                    <a:lnTo>
                      <a:pt x="1371" y="1441"/>
                    </a:lnTo>
                    <a:lnTo>
                      <a:pt x="1373" y="1441"/>
                    </a:lnTo>
                    <a:lnTo>
                      <a:pt x="1371" y="1441"/>
                    </a:lnTo>
                    <a:lnTo>
                      <a:pt x="1371" y="1443"/>
                    </a:lnTo>
                    <a:lnTo>
                      <a:pt x="1371" y="1441"/>
                    </a:lnTo>
                    <a:lnTo>
                      <a:pt x="1369" y="1441"/>
                    </a:lnTo>
                    <a:lnTo>
                      <a:pt x="1367" y="1441"/>
                    </a:lnTo>
                    <a:lnTo>
                      <a:pt x="1367" y="1443"/>
                    </a:lnTo>
                    <a:lnTo>
                      <a:pt x="1364" y="1441"/>
                    </a:lnTo>
                    <a:lnTo>
                      <a:pt x="1364" y="1443"/>
                    </a:lnTo>
                    <a:lnTo>
                      <a:pt x="1364" y="1445"/>
                    </a:lnTo>
                    <a:lnTo>
                      <a:pt x="1364" y="1447"/>
                    </a:lnTo>
                    <a:lnTo>
                      <a:pt x="1362" y="1447"/>
                    </a:lnTo>
                    <a:lnTo>
                      <a:pt x="1362" y="1449"/>
                    </a:lnTo>
                    <a:lnTo>
                      <a:pt x="1362" y="1452"/>
                    </a:lnTo>
                    <a:lnTo>
                      <a:pt x="1362" y="1449"/>
                    </a:lnTo>
                    <a:lnTo>
                      <a:pt x="1360" y="1449"/>
                    </a:lnTo>
                    <a:lnTo>
                      <a:pt x="1360" y="1452"/>
                    </a:lnTo>
                    <a:lnTo>
                      <a:pt x="1360" y="1454"/>
                    </a:lnTo>
                    <a:lnTo>
                      <a:pt x="1362" y="1454"/>
                    </a:lnTo>
                    <a:lnTo>
                      <a:pt x="1360" y="1456"/>
                    </a:lnTo>
                    <a:lnTo>
                      <a:pt x="1358" y="1456"/>
                    </a:lnTo>
                    <a:lnTo>
                      <a:pt x="1358" y="1458"/>
                    </a:lnTo>
                    <a:lnTo>
                      <a:pt x="1360" y="1458"/>
                    </a:lnTo>
                    <a:lnTo>
                      <a:pt x="1358" y="1458"/>
                    </a:lnTo>
                    <a:lnTo>
                      <a:pt x="1358" y="1460"/>
                    </a:lnTo>
                    <a:lnTo>
                      <a:pt x="1360" y="1460"/>
                    </a:lnTo>
                    <a:lnTo>
                      <a:pt x="1360" y="1463"/>
                    </a:lnTo>
                    <a:lnTo>
                      <a:pt x="1360" y="1465"/>
                    </a:lnTo>
                    <a:lnTo>
                      <a:pt x="1360" y="1463"/>
                    </a:lnTo>
                    <a:lnTo>
                      <a:pt x="1360" y="1465"/>
                    </a:lnTo>
                    <a:lnTo>
                      <a:pt x="1360" y="1467"/>
                    </a:lnTo>
                    <a:lnTo>
                      <a:pt x="1358" y="1467"/>
                    </a:lnTo>
                    <a:lnTo>
                      <a:pt x="1358" y="1469"/>
                    </a:lnTo>
                    <a:lnTo>
                      <a:pt x="1360" y="1469"/>
                    </a:lnTo>
                    <a:lnTo>
                      <a:pt x="1358" y="1469"/>
                    </a:lnTo>
                    <a:lnTo>
                      <a:pt x="1360" y="1469"/>
                    </a:lnTo>
                    <a:lnTo>
                      <a:pt x="1358" y="1471"/>
                    </a:lnTo>
                    <a:lnTo>
                      <a:pt x="1360" y="1471"/>
                    </a:lnTo>
                    <a:lnTo>
                      <a:pt x="1360" y="1474"/>
                    </a:lnTo>
                    <a:lnTo>
                      <a:pt x="1358" y="1476"/>
                    </a:lnTo>
                    <a:lnTo>
                      <a:pt x="1356" y="1476"/>
                    </a:lnTo>
                    <a:lnTo>
                      <a:pt x="1353" y="1476"/>
                    </a:lnTo>
                    <a:lnTo>
                      <a:pt x="1351" y="1476"/>
                    </a:lnTo>
                    <a:lnTo>
                      <a:pt x="1351" y="1478"/>
                    </a:lnTo>
                    <a:lnTo>
                      <a:pt x="1349" y="1480"/>
                    </a:lnTo>
                    <a:lnTo>
                      <a:pt x="1347" y="1482"/>
                    </a:lnTo>
                    <a:lnTo>
                      <a:pt x="1345" y="1482"/>
                    </a:lnTo>
                    <a:lnTo>
                      <a:pt x="1345" y="1485"/>
                    </a:lnTo>
                    <a:lnTo>
                      <a:pt x="1342" y="1487"/>
                    </a:lnTo>
                    <a:lnTo>
                      <a:pt x="1340" y="1491"/>
                    </a:lnTo>
                    <a:lnTo>
                      <a:pt x="1338" y="1491"/>
                    </a:lnTo>
                    <a:lnTo>
                      <a:pt x="1336" y="1493"/>
                    </a:lnTo>
                    <a:lnTo>
                      <a:pt x="1336" y="1491"/>
                    </a:lnTo>
                    <a:lnTo>
                      <a:pt x="1331" y="1489"/>
                    </a:lnTo>
                    <a:lnTo>
                      <a:pt x="1329" y="1487"/>
                    </a:lnTo>
                    <a:lnTo>
                      <a:pt x="1327" y="1487"/>
                    </a:lnTo>
                    <a:lnTo>
                      <a:pt x="1325" y="1489"/>
                    </a:lnTo>
                    <a:lnTo>
                      <a:pt x="1323" y="1489"/>
                    </a:lnTo>
                    <a:lnTo>
                      <a:pt x="1320" y="1491"/>
                    </a:lnTo>
                    <a:lnTo>
                      <a:pt x="1320" y="1493"/>
                    </a:lnTo>
                    <a:lnTo>
                      <a:pt x="1318" y="1493"/>
                    </a:lnTo>
                    <a:lnTo>
                      <a:pt x="1318" y="1496"/>
                    </a:lnTo>
                    <a:lnTo>
                      <a:pt x="1316" y="1496"/>
                    </a:lnTo>
                    <a:lnTo>
                      <a:pt x="1314" y="1496"/>
                    </a:lnTo>
                    <a:lnTo>
                      <a:pt x="1314" y="1500"/>
                    </a:lnTo>
                    <a:lnTo>
                      <a:pt x="1312" y="1500"/>
                    </a:lnTo>
                    <a:lnTo>
                      <a:pt x="1312" y="1502"/>
                    </a:lnTo>
                    <a:lnTo>
                      <a:pt x="1309" y="1502"/>
                    </a:lnTo>
                    <a:lnTo>
                      <a:pt x="1309" y="1504"/>
                    </a:lnTo>
                    <a:lnTo>
                      <a:pt x="1307" y="1504"/>
                    </a:lnTo>
                    <a:lnTo>
                      <a:pt x="1305" y="1504"/>
                    </a:lnTo>
                    <a:lnTo>
                      <a:pt x="1303" y="1504"/>
                    </a:lnTo>
                    <a:lnTo>
                      <a:pt x="1301" y="1504"/>
                    </a:lnTo>
                    <a:lnTo>
                      <a:pt x="1301" y="1507"/>
                    </a:lnTo>
                    <a:lnTo>
                      <a:pt x="1301" y="1509"/>
                    </a:lnTo>
                    <a:lnTo>
                      <a:pt x="1298" y="1509"/>
                    </a:lnTo>
                    <a:lnTo>
                      <a:pt x="1296" y="1509"/>
                    </a:lnTo>
                    <a:lnTo>
                      <a:pt x="1296" y="1507"/>
                    </a:lnTo>
                    <a:lnTo>
                      <a:pt x="1294" y="1507"/>
                    </a:lnTo>
                    <a:lnTo>
                      <a:pt x="1292" y="1507"/>
                    </a:lnTo>
                    <a:lnTo>
                      <a:pt x="1292" y="1504"/>
                    </a:lnTo>
                    <a:lnTo>
                      <a:pt x="1292" y="1507"/>
                    </a:lnTo>
                    <a:lnTo>
                      <a:pt x="1290" y="1507"/>
                    </a:lnTo>
                    <a:lnTo>
                      <a:pt x="1287" y="1507"/>
                    </a:lnTo>
                    <a:lnTo>
                      <a:pt x="1283" y="1507"/>
                    </a:lnTo>
                    <a:lnTo>
                      <a:pt x="1281" y="1507"/>
                    </a:lnTo>
                    <a:lnTo>
                      <a:pt x="1281" y="1509"/>
                    </a:lnTo>
                    <a:lnTo>
                      <a:pt x="1276" y="1511"/>
                    </a:lnTo>
                    <a:lnTo>
                      <a:pt x="1274" y="1511"/>
                    </a:lnTo>
                    <a:lnTo>
                      <a:pt x="1274" y="1513"/>
                    </a:lnTo>
                    <a:lnTo>
                      <a:pt x="1272" y="1515"/>
                    </a:lnTo>
                    <a:lnTo>
                      <a:pt x="1270" y="1515"/>
                    </a:lnTo>
                    <a:lnTo>
                      <a:pt x="1268" y="1518"/>
                    </a:lnTo>
                    <a:lnTo>
                      <a:pt x="1265" y="1520"/>
                    </a:lnTo>
                    <a:lnTo>
                      <a:pt x="1265" y="1522"/>
                    </a:lnTo>
                    <a:lnTo>
                      <a:pt x="1263" y="1522"/>
                    </a:lnTo>
                    <a:lnTo>
                      <a:pt x="1263" y="1524"/>
                    </a:lnTo>
                    <a:lnTo>
                      <a:pt x="1261" y="1524"/>
                    </a:lnTo>
                    <a:lnTo>
                      <a:pt x="1259" y="1524"/>
                    </a:lnTo>
                    <a:lnTo>
                      <a:pt x="1257" y="1526"/>
                    </a:lnTo>
                    <a:lnTo>
                      <a:pt x="1254" y="1524"/>
                    </a:lnTo>
                    <a:lnTo>
                      <a:pt x="1252" y="1524"/>
                    </a:lnTo>
                    <a:lnTo>
                      <a:pt x="1252" y="1526"/>
                    </a:lnTo>
                    <a:lnTo>
                      <a:pt x="1250" y="1526"/>
                    </a:lnTo>
                    <a:lnTo>
                      <a:pt x="1248" y="1526"/>
                    </a:lnTo>
                    <a:lnTo>
                      <a:pt x="1248" y="1529"/>
                    </a:lnTo>
                    <a:lnTo>
                      <a:pt x="1248" y="1531"/>
                    </a:lnTo>
                    <a:lnTo>
                      <a:pt x="1246" y="1533"/>
                    </a:lnTo>
                    <a:lnTo>
                      <a:pt x="1246" y="1535"/>
                    </a:lnTo>
                    <a:lnTo>
                      <a:pt x="1243" y="1535"/>
                    </a:lnTo>
                    <a:lnTo>
                      <a:pt x="1241" y="1535"/>
                    </a:lnTo>
                    <a:lnTo>
                      <a:pt x="1241" y="1533"/>
                    </a:lnTo>
                    <a:lnTo>
                      <a:pt x="1239" y="1533"/>
                    </a:lnTo>
                    <a:lnTo>
                      <a:pt x="1239" y="1535"/>
                    </a:lnTo>
                    <a:lnTo>
                      <a:pt x="1237" y="1537"/>
                    </a:lnTo>
                    <a:lnTo>
                      <a:pt x="1235" y="1537"/>
                    </a:lnTo>
                    <a:lnTo>
                      <a:pt x="1232" y="1537"/>
                    </a:lnTo>
                    <a:lnTo>
                      <a:pt x="1232" y="1540"/>
                    </a:lnTo>
                    <a:lnTo>
                      <a:pt x="1230" y="1540"/>
                    </a:lnTo>
                    <a:lnTo>
                      <a:pt x="1230" y="1542"/>
                    </a:lnTo>
                    <a:lnTo>
                      <a:pt x="1228" y="1542"/>
                    </a:lnTo>
                    <a:lnTo>
                      <a:pt x="1226" y="1542"/>
                    </a:lnTo>
                    <a:lnTo>
                      <a:pt x="1224" y="1544"/>
                    </a:lnTo>
                    <a:lnTo>
                      <a:pt x="1221" y="1544"/>
                    </a:lnTo>
                    <a:lnTo>
                      <a:pt x="1217" y="1544"/>
                    </a:lnTo>
                    <a:lnTo>
                      <a:pt x="1215" y="1544"/>
                    </a:lnTo>
                    <a:lnTo>
                      <a:pt x="1213" y="1544"/>
                    </a:lnTo>
                    <a:lnTo>
                      <a:pt x="1213" y="1546"/>
                    </a:lnTo>
                    <a:lnTo>
                      <a:pt x="1210" y="1546"/>
                    </a:lnTo>
                    <a:lnTo>
                      <a:pt x="1210" y="1548"/>
                    </a:lnTo>
                    <a:lnTo>
                      <a:pt x="1208" y="1548"/>
                    </a:lnTo>
                    <a:lnTo>
                      <a:pt x="1208" y="1551"/>
                    </a:lnTo>
                    <a:lnTo>
                      <a:pt x="1206" y="1551"/>
                    </a:lnTo>
                    <a:lnTo>
                      <a:pt x="1206" y="1553"/>
                    </a:lnTo>
                    <a:lnTo>
                      <a:pt x="1204" y="1553"/>
                    </a:lnTo>
                    <a:lnTo>
                      <a:pt x="1197" y="1557"/>
                    </a:lnTo>
                    <a:lnTo>
                      <a:pt x="1195" y="1557"/>
                    </a:lnTo>
                    <a:lnTo>
                      <a:pt x="1193" y="1557"/>
                    </a:lnTo>
                    <a:lnTo>
                      <a:pt x="1191" y="1557"/>
                    </a:lnTo>
                    <a:lnTo>
                      <a:pt x="1188" y="1559"/>
                    </a:lnTo>
                    <a:lnTo>
                      <a:pt x="1188" y="1562"/>
                    </a:lnTo>
                    <a:lnTo>
                      <a:pt x="1186" y="1562"/>
                    </a:lnTo>
                    <a:lnTo>
                      <a:pt x="1184" y="1564"/>
                    </a:lnTo>
                    <a:lnTo>
                      <a:pt x="1182" y="1564"/>
                    </a:lnTo>
                    <a:lnTo>
                      <a:pt x="1180" y="1564"/>
                    </a:lnTo>
                    <a:lnTo>
                      <a:pt x="1180" y="1566"/>
                    </a:lnTo>
                    <a:lnTo>
                      <a:pt x="1177" y="1566"/>
                    </a:lnTo>
                    <a:lnTo>
                      <a:pt x="1175" y="1566"/>
                    </a:lnTo>
                    <a:lnTo>
                      <a:pt x="1173" y="1566"/>
                    </a:lnTo>
                    <a:lnTo>
                      <a:pt x="1171" y="1566"/>
                    </a:lnTo>
                    <a:lnTo>
                      <a:pt x="1169" y="1566"/>
                    </a:lnTo>
                    <a:lnTo>
                      <a:pt x="1166" y="1568"/>
                    </a:lnTo>
                    <a:lnTo>
                      <a:pt x="1164" y="1568"/>
                    </a:lnTo>
                    <a:lnTo>
                      <a:pt x="1164" y="1570"/>
                    </a:lnTo>
                    <a:lnTo>
                      <a:pt x="1162" y="1570"/>
                    </a:lnTo>
                    <a:lnTo>
                      <a:pt x="1158" y="1568"/>
                    </a:lnTo>
                    <a:lnTo>
                      <a:pt x="1155" y="1568"/>
                    </a:lnTo>
                    <a:lnTo>
                      <a:pt x="1151" y="1568"/>
                    </a:lnTo>
                    <a:lnTo>
                      <a:pt x="1149" y="1568"/>
                    </a:lnTo>
                    <a:lnTo>
                      <a:pt x="1144" y="1566"/>
                    </a:lnTo>
                    <a:lnTo>
                      <a:pt x="1144" y="1568"/>
                    </a:lnTo>
                    <a:lnTo>
                      <a:pt x="1142" y="1568"/>
                    </a:lnTo>
                    <a:lnTo>
                      <a:pt x="1140" y="1568"/>
                    </a:lnTo>
                    <a:lnTo>
                      <a:pt x="1138" y="1568"/>
                    </a:lnTo>
                    <a:lnTo>
                      <a:pt x="1136" y="1570"/>
                    </a:lnTo>
                    <a:lnTo>
                      <a:pt x="1133" y="1570"/>
                    </a:lnTo>
                    <a:lnTo>
                      <a:pt x="1131" y="1570"/>
                    </a:lnTo>
                    <a:lnTo>
                      <a:pt x="1131" y="1568"/>
                    </a:lnTo>
                    <a:lnTo>
                      <a:pt x="1129" y="1568"/>
                    </a:lnTo>
                    <a:lnTo>
                      <a:pt x="1127" y="1568"/>
                    </a:lnTo>
                    <a:lnTo>
                      <a:pt x="1127" y="1566"/>
                    </a:lnTo>
                    <a:lnTo>
                      <a:pt x="1125" y="1566"/>
                    </a:lnTo>
                    <a:lnTo>
                      <a:pt x="1125" y="1564"/>
                    </a:lnTo>
                    <a:lnTo>
                      <a:pt x="1122" y="1562"/>
                    </a:lnTo>
                    <a:lnTo>
                      <a:pt x="1122" y="1559"/>
                    </a:lnTo>
                    <a:lnTo>
                      <a:pt x="1120" y="1557"/>
                    </a:lnTo>
                    <a:lnTo>
                      <a:pt x="1118" y="1557"/>
                    </a:lnTo>
                    <a:lnTo>
                      <a:pt x="1118" y="1555"/>
                    </a:lnTo>
                    <a:lnTo>
                      <a:pt x="1116" y="1555"/>
                    </a:lnTo>
                    <a:lnTo>
                      <a:pt x="1114" y="1553"/>
                    </a:lnTo>
                    <a:lnTo>
                      <a:pt x="1114" y="1551"/>
                    </a:lnTo>
                    <a:lnTo>
                      <a:pt x="1111" y="1551"/>
                    </a:lnTo>
                    <a:lnTo>
                      <a:pt x="1111" y="1548"/>
                    </a:lnTo>
                    <a:lnTo>
                      <a:pt x="1109" y="1546"/>
                    </a:lnTo>
                    <a:lnTo>
                      <a:pt x="1107" y="1544"/>
                    </a:lnTo>
                    <a:lnTo>
                      <a:pt x="1107" y="1542"/>
                    </a:lnTo>
                    <a:lnTo>
                      <a:pt x="1105" y="1537"/>
                    </a:lnTo>
                    <a:lnTo>
                      <a:pt x="1103" y="1537"/>
                    </a:lnTo>
                    <a:lnTo>
                      <a:pt x="1100" y="1535"/>
                    </a:lnTo>
                    <a:lnTo>
                      <a:pt x="1098" y="1535"/>
                    </a:lnTo>
                    <a:lnTo>
                      <a:pt x="1098" y="1533"/>
                    </a:lnTo>
                    <a:lnTo>
                      <a:pt x="1096" y="1535"/>
                    </a:lnTo>
                    <a:lnTo>
                      <a:pt x="1096" y="1533"/>
                    </a:lnTo>
                    <a:lnTo>
                      <a:pt x="1096" y="1531"/>
                    </a:lnTo>
                    <a:lnTo>
                      <a:pt x="1094" y="1531"/>
                    </a:lnTo>
                    <a:lnTo>
                      <a:pt x="1094" y="1529"/>
                    </a:lnTo>
                    <a:lnTo>
                      <a:pt x="1094" y="1526"/>
                    </a:lnTo>
                    <a:lnTo>
                      <a:pt x="1092" y="1526"/>
                    </a:lnTo>
                    <a:lnTo>
                      <a:pt x="1092" y="1524"/>
                    </a:lnTo>
                    <a:lnTo>
                      <a:pt x="1092" y="1522"/>
                    </a:lnTo>
                    <a:lnTo>
                      <a:pt x="1089" y="1522"/>
                    </a:lnTo>
                    <a:lnTo>
                      <a:pt x="1089" y="1520"/>
                    </a:lnTo>
                    <a:lnTo>
                      <a:pt x="1087" y="1522"/>
                    </a:lnTo>
                    <a:lnTo>
                      <a:pt x="1085" y="1524"/>
                    </a:lnTo>
                    <a:lnTo>
                      <a:pt x="1083" y="1524"/>
                    </a:lnTo>
                    <a:lnTo>
                      <a:pt x="1081" y="1524"/>
                    </a:lnTo>
                    <a:lnTo>
                      <a:pt x="1081" y="1522"/>
                    </a:lnTo>
                    <a:lnTo>
                      <a:pt x="1078" y="1522"/>
                    </a:lnTo>
                    <a:lnTo>
                      <a:pt x="1078" y="1520"/>
                    </a:lnTo>
                    <a:lnTo>
                      <a:pt x="1078" y="1518"/>
                    </a:lnTo>
                    <a:lnTo>
                      <a:pt x="1078" y="1515"/>
                    </a:lnTo>
                    <a:lnTo>
                      <a:pt x="1076" y="1515"/>
                    </a:lnTo>
                    <a:lnTo>
                      <a:pt x="1076" y="1513"/>
                    </a:lnTo>
                    <a:lnTo>
                      <a:pt x="1074" y="1513"/>
                    </a:lnTo>
                    <a:lnTo>
                      <a:pt x="1074" y="1515"/>
                    </a:lnTo>
                    <a:lnTo>
                      <a:pt x="1072" y="1515"/>
                    </a:lnTo>
                    <a:lnTo>
                      <a:pt x="1072" y="1513"/>
                    </a:lnTo>
                    <a:lnTo>
                      <a:pt x="1070" y="1513"/>
                    </a:lnTo>
                    <a:lnTo>
                      <a:pt x="1070" y="1515"/>
                    </a:lnTo>
                    <a:lnTo>
                      <a:pt x="1067" y="1515"/>
                    </a:lnTo>
                    <a:lnTo>
                      <a:pt x="1065" y="1515"/>
                    </a:lnTo>
                    <a:lnTo>
                      <a:pt x="1063" y="1515"/>
                    </a:lnTo>
                    <a:lnTo>
                      <a:pt x="1063" y="1513"/>
                    </a:lnTo>
                    <a:lnTo>
                      <a:pt x="1063" y="1511"/>
                    </a:lnTo>
                    <a:lnTo>
                      <a:pt x="1061" y="1511"/>
                    </a:lnTo>
                    <a:lnTo>
                      <a:pt x="1059" y="1511"/>
                    </a:lnTo>
                    <a:lnTo>
                      <a:pt x="1056" y="1511"/>
                    </a:lnTo>
                    <a:lnTo>
                      <a:pt x="1059" y="1511"/>
                    </a:lnTo>
                    <a:lnTo>
                      <a:pt x="1059" y="1513"/>
                    </a:lnTo>
                    <a:lnTo>
                      <a:pt x="1056" y="1513"/>
                    </a:lnTo>
                    <a:lnTo>
                      <a:pt x="1056" y="1511"/>
                    </a:lnTo>
                    <a:lnTo>
                      <a:pt x="1054" y="1511"/>
                    </a:lnTo>
                    <a:lnTo>
                      <a:pt x="1052" y="1511"/>
                    </a:lnTo>
                    <a:lnTo>
                      <a:pt x="1052" y="1513"/>
                    </a:lnTo>
                    <a:lnTo>
                      <a:pt x="1050" y="1513"/>
                    </a:lnTo>
                    <a:lnTo>
                      <a:pt x="1050" y="1515"/>
                    </a:lnTo>
                    <a:lnTo>
                      <a:pt x="1050" y="1518"/>
                    </a:lnTo>
                    <a:lnTo>
                      <a:pt x="1048" y="1518"/>
                    </a:lnTo>
                    <a:lnTo>
                      <a:pt x="1045" y="1518"/>
                    </a:lnTo>
                    <a:lnTo>
                      <a:pt x="1045" y="1520"/>
                    </a:lnTo>
                    <a:lnTo>
                      <a:pt x="1045" y="1522"/>
                    </a:lnTo>
                    <a:lnTo>
                      <a:pt x="1045" y="1524"/>
                    </a:lnTo>
                    <a:lnTo>
                      <a:pt x="1045" y="1522"/>
                    </a:lnTo>
                    <a:lnTo>
                      <a:pt x="1045" y="1524"/>
                    </a:lnTo>
                    <a:lnTo>
                      <a:pt x="1043" y="1524"/>
                    </a:lnTo>
                    <a:lnTo>
                      <a:pt x="1043" y="1522"/>
                    </a:lnTo>
                    <a:lnTo>
                      <a:pt x="1041" y="1522"/>
                    </a:lnTo>
                    <a:lnTo>
                      <a:pt x="1039" y="1524"/>
                    </a:lnTo>
                    <a:lnTo>
                      <a:pt x="1037" y="1524"/>
                    </a:lnTo>
                    <a:lnTo>
                      <a:pt x="1037" y="1526"/>
                    </a:lnTo>
                    <a:lnTo>
                      <a:pt x="1039" y="1529"/>
                    </a:lnTo>
                    <a:lnTo>
                      <a:pt x="1037" y="1529"/>
                    </a:lnTo>
                    <a:lnTo>
                      <a:pt x="1034" y="1529"/>
                    </a:lnTo>
                    <a:lnTo>
                      <a:pt x="1032" y="1529"/>
                    </a:lnTo>
                    <a:lnTo>
                      <a:pt x="1032" y="1526"/>
                    </a:lnTo>
                    <a:lnTo>
                      <a:pt x="1030" y="1526"/>
                    </a:lnTo>
                    <a:lnTo>
                      <a:pt x="1028" y="1526"/>
                    </a:lnTo>
                    <a:lnTo>
                      <a:pt x="1028" y="1529"/>
                    </a:lnTo>
                    <a:lnTo>
                      <a:pt x="1026" y="1529"/>
                    </a:lnTo>
                    <a:lnTo>
                      <a:pt x="1023" y="1529"/>
                    </a:lnTo>
                    <a:lnTo>
                      <a:pt x="1023" y="1531"/>
                    </a:lnTo>
                    <a:lnTo>
                      <a:pt x="1021" y="1531"/>
                    </a:lnTo>
                    <a:lnTo>
                      <a:pt x="1021" y="1533"/>
                    </a:lnTo>
                    <a:lnTo>
                      <a:pt x="1021" y="1531"/>
                    </a:lnTo>
                    <a:lnTo>
                      <a:pt x="1021" y="1533"/>
                    </a:lnTo>
                    <a:lnTo>
                      <a:pt x="1019" y="1533"/>
                    </a:lnTo>
                    <a:lnTo>
                      <a:pt x="1019" y="1535"/>
                    </a:lnTo>
                    <a:lnTo>
                      <a:pt x="1021" y="1535"/>
                    </a:lnTo>
                    <a:lnTo>
                      <a:pt x="1019" y="1535"/>
                    </a:lnTo>
                    <a:lnTo>
                      <a:pt x="1017" y="1535"/>
                    </a:lnTo>
                    <a:lnTo>
                      <a:pt x="1017" y="1537"/>
                    </a:lnTo>
                    <a:lnTo>
                      <a:pt x="1015" y="1537"/>
                    </a:lnTo>
                    <a:lnTo>
                      <a:pt x="1015" y="1535"/>
                    </a:lnTo>
                    <a:lnTo>
                      <a:pt x="1015" y="1533"/>
                    </a:lnTo>
                    <a:lnTo>
                      <a:pt x="1012" y="1533"/>
                    </a:lnTo>
                    <a:lnTo>
                      <a:pt x="1010" y="1533"/>
                    </a:lnTo>
                    <a:lnTo>
                      <a:pt x="1010" y="1531"/>
                    </a:lnTo>
                    <a:lnTo>
                      <a:pt x="1010" y="1529"/>
                    </a:lnTo>
                    <a:lnTo>
                      <a:pt x="1010" y="1526"/>
                    </a:lnTo>
                    <a:lnTo>
                      <a:pt x="1010" y="1529"/>
                    </a:lnTo>
                    <a:lnTo>
                      <a:pt x="1010" y="1526"/>
                    </a:lnTo>
                    <a:lnTo>
                      <a:pt x="1012" y="1526"/>
                    </a:lnTo>
                    <a:lnTo>
                      <a:pt x="1012" y="1524"/>
                    </a:lnTo>
                    <a:lnTo>
                      <a:pt x="1012" y="1522"/>
                    </a:lnTo>
                    <a:lnTo>
                      <a:pt x="1012" y="1520"/>
                    </a:lnTo>
                    <a:lnTo>
                      <a:pt x="1010" y="1520"/>
                    </a:lnTo>
                    <a:lnTo>
                      <a:pt x="1012" y="1520"/>
                    </a:lnTo>
                    <a:lnTo>
                      <a:pt x="1010" y="1520"/>
                    </a:lnTo>
                    <a:lnTo>
                      <a:pt x="1010" y="1518"/>
                    </a:lnTo>
                    <a:lnTo>
                      <a:pt x="1008" y="1518"/>
                    </a:lnTo>
                    <a:lnTo>
                      <a:pt x="1008" y="1520"/>
                    </a:lnTo>
                    <a:lnTo>
                      <a:pt x="1008" y="1518"/>
                    </a:lnTo>
                    <a:lnTo>
                      <a:pt x="1010" y="1518"/>
                    </a:lnTo>
                    <a:lnTo>
                      <a:pt x="1008" y="1518"/>
                    </a:lnTo>
                    <a:lnTo>
                      <a:pt x="1008" y="1515"/>
                    </a:lnTo>
                    <a:lnTo>
                      <a:pt x="1010" y="1515"/>
                    </a:lnTo>
                    <a:lnTo>
                      <a:pt x="1010" y="1513"/>
                    </a:lnTo>
                    <a:lnTo>
                      <a:pt x="1008" y="1513"/>
                    </a:lnTo>
                    <a:lnTo>
                      <a:pt x="1008" y="1515"/>
                    </a:lnTo>
                    <a:lnTo>
                      <a:pt x="1008" y="1513"/>
                    </a:lnTo>
                    <a:lnTo>
                      <a:pt x="1006" y="1513"/>
                    </a:lnTo>
                    <a:lnTo>
                      <a:pt x="1006" y="1511"/>
                    </a:lnTo>
                    <a:lnTo>
                      <a:pt x="1004" y="1511"/>
                    </a:lnTo>
                    <a:lnTo>
                      <a:pt x="1004" y="1509"/>
                    </a:lnTo>
                    <a:lnTo>
                      <a:pt x="1004" y="1507"/>
                    </a:lnTo>
                    <a:lnTo>
                      <a:pt x="1001" y="1507"/>
                    </a:lnTo>
                    <a:lnTo>
                      <a:pt x="1001" y="1504"/>
                    </a:lnTo>
                    <a:lnTo>
                      <a:pt x="1001" y="1502"/>
                    </a:lnTo>
                    <a:lnTo>
                      <a:pt x="1001" y="1504"/>
                    </a:lnTo>
                    <a:lnTo>
                      <a:pt x="999" y="1504"/>
                    </a:lnTo>
                    <a:lnTo>
                      <a:pt x="999" y="1502"/>
                    </a:lnTo>
                    <a:lnTo>
                      <a:pt x="999" y="1500"/>
                    </a:lnTo>
                    <a:lnTo>
                      <a:pt x="997" y="1500"/>
                    </a:lnTo>
                    <a:lnTo>
                      <a:pt x="999" y="1498"/>
                    </a:lnTo>
                    <a:lnTo>
                      <a:pt x="997" y="1498"/>
                    </a:lnTo>
                    <a:lnTo>
                      <a:pt x="999" y="1496"/>
                    </a:lnTo>
                    <a:lnTo>
                      <a:pt x="997" y="1496"/>
                    </a:lnTo>
                    <a:lnTo>
                      <a:pt x="999" y="1496"/>
                    </a:lnTo>
                    <a:lnTo>
                      <a:pt x="999" y="1493"/>
                    </a:lnTo>
                    <a:lnTo>
                      <a:pt x="999" y="1491"/>
                    </a:lnTo>
                    <a:lnTo>
                      <a:pt x="1001" y="1491"/>
                    </a:lnTo>
                    <a:lnTo>
                      <a:pt x="999" y="1491"/>
                    </a:lnTo>
                    <a:lnTo>
                      <a:pt x="999" y="1489"/>
                    </a:lnTo>
                    <a:lnTo>
                      <a:pt x="1001" y="1489"/>
                    </a:lnTo>
                    <a:lnTo>
                      <a:pt x="999" y="1489"/>
                    </a:lnTo>
                    <a:lnTo>
                      <a:pt x="1001" y="1487"/>
                    </a:lnTo>
                    <a:lnTo>
                      <a:pt x="999" y="1487"/>
                    </a:lnTo>
                    <a:lnTo>
                      <a:pt x="999" y="1485"/>
                    </a:lnTo>
                    <a:lnTo>
                      <a:pt x="1001" y="1485"/>
                    </a:lnTo>
                    <a:lnTo>
                      <a:pt x="999" y="1485"/>
                    </a:lnTo>
                    <a:lnTo>
                      <a:pt x="999" y="1482"/>
                    </a:lnTo>
                    <a:lnTo>
                      <a:pt x="997" y="1482"/>
                    </a:lnTo>
                    <a:lnTo>
                      <a:pt x="997" y="1480"/>
                    </a:lnTo>
                    <a:lnTo>
                      <a:pt x="997" y="1478"/>
                    </a:lnTo>
                    <a:lnTo>
                      <a:pt x="997" y="1474"/>
                    </a:lnTo>
                    <a:lnTo>
                      <a:pt x="999" y="1474"/>
                    </a:lnTo>
                    <a:lnTo>
                      <a:pt x="997" y="1474"/>
                    </a:lnTo>
                    <a:lnTo>
                      <a:pt x="997" y="1471"/>
                    </a:lnTo>
                    <a:lnTo>
                      <a:pt x="997" y="1469"/>
                    </a:lnTo>
                    <a:lnTo>
                      <a:pt x="999" y="1469"/>
                    </a:lnTo>
                    <a:lnTo>
                      <a:pt x="999" y="1467"/>
                    </a:lnTo>
                    <a:lnTo>
                      <a:pt x="999" y="1465"/>
                    </a:lnTo>
                    <a:lnTo>
                      <a:pt x="1001" y="1465"/>
                    </a:lnTo>
                    <a:lnTo>
                      <a:pt x="1001" y="1463"/>
                    </a:lnTo>
                    <a:lnTo>
                      <a:pt x="999" y="1463"/>
                    </a:lnTo>
                    <a:lnTo>
                      <a:pt x="999" y="1460"/>
                    </a:lnTo>
                    <a:lnTo>
                      <a:pt x="1001" y="1460"/>
                    </a:lnTo>
                    <a:lnTo>
                      <a:pt x="999" y="1460"/>
                    </a:lnTo>
                    <a:lnTo>
                      <a:pt x="1001" y="1458"/>
                    </a:lnTo>
                    <a:lnTo>
                      <a:pt x="1004" y="1460"/>
                    </a:lnTo>
                    <a:lnTo>
                      <a:pt x="1004" y="1458"/>
                    </a:lnTo>
                    <a:lnTo>
                      <a:pt x="1006" y="1458"/>
                    </a:lnTo>
                    <a:lnTo>
                      <a:pt x="1006" y="1456"/>
                    </a:lnTo>
                    <a:lnTo>
                      <a:pt x="1006" y="1454"/>
                    </a:lnTo>
                    <a:lnTo>
                      <a:pt x="1006" y="1452"/>
                    </a:lnTo>
                    <a:lnTo>
                      <a:pt x="1006" y="1449"/>
                    </a:lnTo>
                    <a:lnTo>
                      <a:pt x="1008" y="1449"/>
                    </a:lnTo>
                    <a:lnTo>
                      <a:pt x="1006" y="1449"/>
                    </a:lnTo>
                    <a:lnTo>
                      <a:pt x="1008" y="1449"/>
                    </a:lnTo>
                    <a:lnTo>
                      <a:pt x="1008" y="1447"/>
                    </a:lnTo>
                    <a:lnTo>
                      <a:pt x="1008" y="1445"/>
                    </a:lnTo>
                    <a:lnTo>
                      <a:pt x="1010" y="1445"/>
                    </a:lnTo>
                    <a:lnTo>
                      <a:pt x="1010" y="1443"/>
                    </a:lnTo>
                    <a:lnTo>
                      <a:pt x="1010" y="1441"/>
                    </a:lnTo>
                    <a:lnTo>
                      <a:pt x="1008" y="1441"/>
                    </a:lnTo>
                    <a:lnTo>
                      <a:pt x="1008" y="1438"/>
                    </a:lnTo>
                    <a:lnTo>
                      <a:pt x="1006" y="1438"/>
                    </a:lnTo>
                    <a:lnTo>
                      <a:pt x="1006" y="1436"/>
                    </a:lnTo>
                    <a:lnTo>
                      <a:pt x="1004" y="1436"/>
                    </a:lnTo>
                    <a:lnTo>
                      <a:pt x="1004" y="1434"/>
                    </a:lnTo>
                    <a:lnTo>
                      <a:pt x="1001" y="1432"/>
                    </a:lnTo>
                    <a:lnTo>
                      <a:pt x="999" y="1432"/>
                    </a:lnTo>
                    <a:lnTo>
                      <a:pt x="997" y="1432"/>
                    </a:lnTo>
                    <a:lnTo>
                      <a:pt x="995" y="1432"/>
                    </a:lnTo>
                    <a:lnTo>
                      <a:pt x="995" y="1430"/>
                    </a:lnTo>
                    <a:lnTo>
                      <a:pt x="997" y="1430"/>
                    </a:lnTo>
                    <a:lnTo>
                      <a:pt x="995" y="1430"/>
                    </a:lnTo>
                    <a:lnTo>
                      <a:pt x="995" y="1427"/>
                    </a:lnTo>
                    <a:lnTo>
                      <a:pt x="993" y="1427"/>
                    </a:lnTo>
                    <a:lnTo>
                      <a:pt x="993" y="1425"/>
                    </a:lnTo>
                    <a:lnTo>
                      <a:pt x="990" y="1425"/>
                    </a:lnTo>
                    <a:lnTo>
                      <a:pt x="990" y="1423"/>
                    </a:lnTo>
                    <a:lnTo>
                      <a:pt x="990" y="1421"/>
                    </a:lnTo>
                    <a:lnTo>
                      <a:pt x="990" y="1419"/>
                    </a:lnTo>
                    <a:lnTo>
                      <a:pt x="990" y="1416"/>
                    </a:lnTo>
                    <a:lnTo>
                      <a:pt x="993" y="1416"/>
                    </a:lnTo>
                    <a:lnTo>
                      <a:pt x="993" y="1414"/>
                    </a:lnTo>
                    <a:lnTo>
                      <a:pt x="995" y="1414"/>
                    </a:lnTo>
                    <a:lnTo>
                      <a:pt x="995" y="1412"/>
                    </a:lnTo>
                    <a:lnTo>
                      <a:pt x="995" y="1414"/>
                    </a:lnTo>
                    <a:lnTo>
                      <a:pt x="995" y="1412"/>
                    </a:lnTo>
                    <a:lnTo>
                      <a:pt x="997" y="1412"/>
                    </a:lnTo>
                    <a:lnTo>
                      <a:pt x="997" y="1410"/>
                    </a:lnTo>
                    <a:lnTo>
                      <a:pt x="999" y="1410"/>
                    </a:lnTo>
                    <a:lnTo>
                      <a:pt x="1001" y="1410"/>
                    </a:lnTo>
                    <a:lnTo>
                      <a:pt x="1001" y="1408"/>
                    </a:lnTo>
                    <a:lnTo>
                      <a:pt x="1004" y="1408"/>
                    </a:lnTo>
                    <a:lnTo>
                      <a:pt x="1004" y="1405"/>
                    </a:lnTo>
                    <a:lnTo>
                      <a:pt x="1006" y="1405"/>
                    </a:lnTo>
                    <a:lnTo>
                      <a:pt x="1006" y="1403"/>
                    </a:lnTo>
                    <a:lnTo>
                      <a:pt x="1006" y="1405"/>
                    </a:lnTo>
                    <a:lnTo>
                      <a:pt x="1006" y="1403"/>
                    </a:lnTo>
                    <a:lnTo>
                      <a:pt x="1008" y="1403"/>
                    </a:lnTo>
                    <a:lnTo>
                      <a:pt x="1008" y="1401"/>
                    </a:lnTo>
                    <a:lnTo>
                      <a:pt x="1010" y="1401"/>
                    </a:lnTo>
                    <a:lnTo>
                      <a:pt x="1012" y="1401"/>
                    </a:lnTo>
                    <a:lnTo>
                      <a:pt x="1012" y="1399"/>
                    </a:lnTo>
                    <a:lnTo>
                      <a:pt x="1012" y="1397"/>
                    </a:lnTo>
                    <a:lnTo>
                      <a:pt x="1012" y="1399"/>
                    </a:lnTo>
                    <a:lnTo>
                      <a:pt x="1010" y="1399"/>
                    </a:lnTo>
                    <a:lnTo>
                      <a:pt x="1010" y="1397"/>
                    </a:lnTo>
                    <a:lnTo>
                      <a:pt x="1008" y="1397"/>
                    </a:lnTo>
                    <a:lnTo>
                      <a:pt x="1006" y="1394"/>
                    </a:lnTo>
                    <a:lnTo>
                      <a:pt x="1006" y="1392"/>
                    </a:lnTo>
                    <a:lnTo>
                      <a:pt x="1006" y="1390"/>
                    </a:lnTo>
                    <a:lnTo>
                      <a:pt x="1006" y="1388"/>
                    </a:lnTo>
                    <a:lnTo>
                      <a:pt x="1004" y="1388"/>
                    </a:lnTo>
                    <a:lnTo>
                      <a:pt x="1001" y="1388"/>
                    </a:lnTo>
                    <a:lnTo>
                      <a:pt x="999" y="1388"/>
                    </a:lnTo>
                    <a:lnTo>
                      <a:pt x="999" y="1386"/>
                    </a:lnTo>
                    <a:lnTo>
                      <a:pt x="997" y="1386"/>
                    </a:lnTo>
                    <a:lnTo>
                      <a:pt x="997" y="1383"/>
                    </a:lnTo>
                    <a:lnTo>
                      <a:pt x="995" y="1383"/>
                    </a:lnTo>
                    <a:lnTo>
                      <a:pt x="993" y="1381"/>
                    </a:lnTo>
                    <a:lnTo>
                      <a:pt x="990" y="1381"/>
                    </a:lnTo>
                    <a:lnTo>
                      <a:pt x="990" y="1379"/>
                    </a:lnTo>
                    <a:lnTo>
                      <a:pt x="990" y="1381"/>
                    </a:lnTo>
                    <a:lnTo>
                      <a:pt x="988" y="1379"/>
                    </a:lnTo>
                    <a:lnTo>
                      <a:pt x="986" y="1379"/>
                    </a:lnTo>
                    <a:lnTo>
                      <a:pt x="986" y="1377"/>
                    </a:lnTo>
                    <a:lnTo>
                      <a:pt x="986" y="1375"/>
                    </a:lnTo>
                    <a:lnTo>
                      <a:pt x="984" y="1375"/>
                    </a:lnTo>
                    <a:lnTo>
                      <a:pt x="984" y="1372"/>
                    </a:lnTo>
                    <a:lnTo>
                      <a:pt x="982" y="1372"/>
                    </a:lnTo>
                    <a:lnTo>
                      <a:pt x="982" y="1370"/>
                    </a:lnTo>
                    <a:lnTo>
                      <a:pt x="984" y="1370"/>
                    </a:lnTo>
                    <a:lnTo>
                      <a:pt x="982" y="1370"/>
                    </a:lnTo>
                    <a:lnTo>
                      <a:pt x="982" y="1368"/>
                    </a:lnTo>
                    <a:lnTo>
                      <a:pt x="982" y="1366"/>
                    </a:lnTo>
                    <a:lnTo>
                      <a:pt x="982" y="1364"/>
                    </a:lnTo>
                    <a:lnTo>
                      <a:pt x="979" y="1364"/>
                    </a:lnTo>
                    <a:lnTo>
                      <a:pt x="979" y="1361"/>
                    </a:lnTo>
                    <a:lnTo>
                      <a:pt x="979" y="1359"/>
                    </a:lnTo>
                    <a:lnTo>
                      <a:pt x="977" y="1359"/>
                    </a:lnTo>
                    <a:lnTo>
                      <a:pt x="979" y="1357"/>
                    </a:lnTo>
                    <a:lnTo>
                      <a:pt x="979" y="1355"/>
                    </a:lnTo>
                    <a:lnTo>
                      <a:pt x="977" y="1353"/>
                    </a:lnTo>
                    <a:lnTo>
                      <a:pt x="977" y="1355"/>
                    </a:lnTo>
                    <a:lnTo>
                      <a:pt x="975" y="1353"/>
                    </a:lnTo>
                    <a:lnTo>
                      <a:pt x="975" y="1350"/>
                    </a:lnTo>
                    <a:lnTo>
                      <a:pt x="973" y="1350"/>
                    </a:lnTo>
                    <a:lnTo>
                      <a:pt x="973" y="1348"/>
                    </a:lnTo>
                    <a:lnTo>
                      <a:pt x="971" y="1348"/>
                    </a:lnTo>
                    <a:lnTo>
                      <a:pt x="971" y="1346"/>
                    </a:lnTo>
                    <a:lnTo>
                      <a:pt x="968" y="1346"/>
                    </a:lnTo>
                    <a:lnTo>
                      <a:pt x="968" y="1344"/>
                    </a:lnTo>
                    <a:lnTo>
                      <a:pt x="966" y="1344"/>
                    </a:lnTo>
                    <a:lnTo>
                      <a:pt x="964" y="1344"/>
                    </a:lnTo>
                    <a:lnTo>
                      <a:pt x="962" y="1344"/>
                    </a:lnTo>
                    <a:lnTo>
                      <a:pt x="962" y="1342"/>
                    </a:lnTo>
                    <a:lnTo>
                      <a:pt x="960" y="1342"/>
                    </a:lnTo>
                    <a:lnTo>
                      <a:pt x="960" y="1339"/>
                    </a:lnTo>
                    <a:lnTo>
                      <a:pt x="957" y="1339"/>
                    </a:lnTo>
                    <a:lnTo>
                      <a:pt x="957" y="1337"/>
                    </a:lnTo>
                    <a:lnTo>
                      <a:pt x="955" y="1337"/>
                    </a:lnTo>
                    <a:lnTo>
                      <a:pt x="955" y="1335"/>
                    </a:lnTo>
                    <a:lnTo>
                      <a:pt x="953" y="1335"/>
                    </a:lnTo>
                    <a:lnTo>
                      <a:pt x="951" y="1335"/>
                    </a:lnTo>
                    <a:lnTo>
                      <a:pt x="949" y="1335"/>
                    </a:lnTo>
                    <a:lnTo>
                      <a:pt x="949" y="1333"/>
                    </a:lnTo>
                    <a:lnTo>
                      <a:pt x="949" y="1335"/>
                    </a:lnTo>
                    <a:lnTo>
                      <a:pt x="949" y="1333"/>
                    </a:lnTo>
                    <a:lnTo>
                      <a:pt x="946" y="1333"/>
                    </a:lnTo>
                    <a:lnTo>
                      <a:pt x="944" y="1333"/>
                    </a:lnTo>
                    <a:lnTo>
                      <a:pt x="942" y="1333"/>
                    </a:lnTo>
                    <a:lnTo>
                      <a:pt x="942" y="1331"/>
                    </a:lnTo>
                    <a:lnTo>
                      <a:pt x="942" y="1333"/>
                    </a:lnTo>
                    <a:lnTo>
                      <a:pt x="940" y="1333"/>
                    </a:lnTo>
                    <a:lnTo>
                      <a:pt x="940" y="1331"/>
                    </a:lnTo>
                    <a:lnTo>
                      <a:pt x="938" y="1331"/>
                    </a:lnTo>
                    <a:lnTo>
                      <a:pt x="938" y="1328"/>
                    </a:lnTo>
                    <a:lnTo>
                      <a:pt x="935" y="1328"/>
                    </a:lnTo>
                    <a:lnTo>
                      <a:pt x="935" y="1326"/>
                    </a:lnTo>
                    <a:lnTo>
                      <a:pt x="938" y="1326"/>
                    </a:lnTo>
                    <a:lnTo>
                      <a:pt x="935" y="1326"/>
                    </a:lnTo>
                    <a:lnTo>
                      <a:pt x="935" y="1324"/>
                    </a:lnTo>
                    <a:lnTo>
                      <a:pt x="933" y="1322"/>
                    </a:lnTo>
                    <a:lnTo>
                      <a:pt x="933" y="1320"/>
                    </a:lnTo>
                    <a:lnTo>
                      <a:pt x="931" y="1320"/>
                    </a:lnTo>
                    <a:lnTo>
                      <a:pt x="929" y="1317"/>
                    </a:lnTo>
                    <a:lnTo>
                      <a:pt x="927" y="1315"/>
                    </a:lnTo>
                    <a:lnTo>
                      <a:pt x="924" y="1315"/>
                    </a:lnTo>
                    <a:lnTo>
                      <a:pt x="924" y="1313"/>
                    </a:lnTo>
                    <a:lnTo>
                      <a:pt x="922" y="1313"/>
                    </a:lnTo>
                    <a:lnTo>
                      <a:pt x="922" y="1311"/>
                    </a:lnTo>
                    <a:lnTo>
                      <a:pt x="920" y="1313"/>
                    </a:lnTo>
                    <a:lnTo>
                      <a:pt x="918" y="1313"/>
                    </a:lnTo>
                    <a:lnTo>
                      <a:pt x="918" y="1311"/>
                    </a:lnTo>
                    <a:lnTo>
                      <a:pt x="916" y="1311"/>
                    </a:lnTo>
                    <a:lnTo>
                      <a:pt x="913" y="1311"/>
                    </a:lnTo>
                    <a:lnTo>
                      <a:pt x="911" y="1311"/>
                    </a:lnTo>
                    <a:lnTo>
                      <a:pt x="911" y="1309"/>
                    </a:lnTo>
                    <a:lnTo>
                      <a:pt x="911" y="1306"/>
                    </a:lnTo>
                    <a:lnTo>
                      <a:pt x="909" y="1306"/>
                    </a:lnTo>
                    <a:lnTo>
                      <a:pt x="907" y="1306"/>
                    </a:lnTo>
                    <a:lnTo>
                      <a:pt x="905" y="1306"/>
                    </a:lnTo>
                    <a:lnTo>
                      <a:pt x="905" y="1304"/>
                    </a:lnTo>
                    <a:lnTo>
                      <a:pt x="902" y="1304"/>
                    </a:lnTo>
                    <a:lnTo>
                      <a:pt x="900" y="1304"/>
                    </a:lnTo>
                    <a:lnTo>
                      <a:pt x="898" y="1304"/>
                    </a:lnTo>
                    <a:lnTo>
                      <a:pt x="896" y="1304"/>
                    </a:lnTo>
                    <a:lnTo>
                      <a:pt x="896" y="1302"/>
                    </a:lnTo>
                    <a:lnTo>
                      <a:pt x="894" y="1302"/>
                    </a:lnTo>
                    <a:lnTo>
                      <a:pt x="891" y="1302"/>
                    </a:lnTo>
                    <a:lnTo>
                      <a:pt x="889" y="1302"/>
                    </a:lnTo>
                    <a:lnTo>
                      <a:pt x="887" y="1300"/>
                    </a:lnTo>
                    <a:lnTo>
                      <a:pt x="885" y="1300"/>
                    </a:lnTo>
                    <a:lnTo>
                      <a:pt x="885" y="1298"/>
                    </a:lnTo>
                    <a:lnTo>
                      <a:pt x="885" y="1295"/>
                    </a:lnTo>
                    <a:lnTo>
                      <a:pt x="883" y="1295"/>
                    </a:lnTo>
                    <a:lnTo>
                      <a:pt x="880" y="1291"/>
                    </a:lnTo>
                    <a:lnTo>
                      <a:pt x="880" y="1289"/>
                    </a:lnTo>
                    <a:lnTo>
                      <a:pt x="880" y="1287"/>
                    </a:lnTo>
                    <a:lnTo>
                      <a:pt x="880" y="1284"/>
                    </a:lnTo>
                    <a:lnTo>
                      <a:pt x="880" y="1282"/>
                    </a:lnTo>
                    <a:lnTo>
                      <a:pt x="880" y="1280"/>
                    </a:lnTo>
                    <a:lnTo>
                      <a:pt x="878" y="1280"/>
                    </a:lnTo>
                    <a:lnTo>
                      <a:pt x="878" y="1278"/>
                    </a:lnTo>
                    <a:lnTo>
                      <a:pt x="878" y="1276"/>
                    </a:lnTo>
                    <a:lnTo>
                      <a:pt x="878" y="1273"/>
                    </a:lnTo>
                    <a:lnTo>
                      <a:pt x="878" y="1271"/>
                    </a:lnTo>
                    <a:lnTo>
                      <a:pt x="876" y="1269"/>
                    </a:lnTo>
                    <a:lnTo>
                      <a:pt x="872" y="1265"/>
                    </a:lnTo>
                    <a:lnTo>
                      <a:pt x="872" y="1262"/>
                    </a:lnTo>
                    <a:lnTo>
                      <a:pt x="872" y="1260"/>
                    </a:lnTo>
                    <a:lnTo>
                      <a:pt x="872" y="1258"/>
                    </a:lnTo>
                    <a:lnTo>
                      <a:pt x="872" y="1256"/>
                    </a:lnTo>
                    <a:lnTo>
                      <a:pt x="867" y="1256"/>
                    </a:lnTo>
                    <a:lnTo>
                      <a:pt x="858" y="1256"/>
                    </a:lnTo>
                    <a:lnTo>
                      <a:pt x="858" y="1258"/>
                    </a:lnTo>
                    <a:lnTo>
                      <a:pt x="858" y="1260"/>
                    </a:lnTo>
                    <a:lnTo>
                      <a:pt x="858" y="1265"/>
                    </a:lnTo>
                    <a:lnTo>
                      <a:pt x="858" y="1267"/>
                    </a:lnTo>
                    <a:lnTo>
                      <a:pt x="856" y="1269"/>
                    </a:lnTo>
                    <a:lnTo>
                      <a:pt x="856" y="1271"/>
                    </a:lnTo>
                    <a:lnTo>
                      <a:pt x="858" y="1273"/>
                    </a:lnTo>
                    <a:lnTo>
                      <a:pt x="856" y="1276"/>
                    </a:lnTo>
                    <a:lnTo>
                      <a:pt x="854" y="1278"/>
                    </a:lnTo>
                    <a:lnTo>
                      <a:pt x="854" y="1280"/>
                    </a:lnTo>
                    <a:lnTo>
                      <a:pt x="854" y="1282"/>
                    </a:lnTo>
                    <a:lnTo>
                      <a:pt x="850" y="1282"/>
                    </a:lnTo>
                    <a:lnTo>
                      <a:pt x="847" y="1282"/>
                    </a:lnTo>
                    <a:lnTo>
                      <a:pt x="845" y="1284"/>
                    </a:lnTo>
                    <a:lnTo>
                      <a:pt x="843" y="1289"/>
                    </a:lnTo>
                    <a:lnTo>
                      <a:pt x="841" y="1293"/>
                    </a:lnTo>
                    <a:lnTo>
                      <a:pt x="841" y="1295"/>
                    </a:lnTo>
                    <a:lnTo>
                      <a:pt x="839" y="1298"/>
                    </a:lnTo>
                    <a:lnTo>
                      <a:pt x="836" y="1298"/>
                    </a:lnTo>
                    <a:lnTo>
                      <a:pt x="834" y="1300"/>
                    </a:lnTo>
                    <a:lnTo>
                      <a:pt x="834" y="1302"/>
                    </a:lnTo>
                    <a:lnTo>
                      <a:pt x="834" y="1304"/>
                    </a:lnTo>
                    <a:lnTo>
                      <a:pt x="834" y="1306"/>
                    </a:lnTo>
                    <a:lnTo>
                      <a:pt x="834" y="1309"/>
                    </a:lnTo>
                    <a:lnTo>
                      <a:pt x="832" y="1309"/>
                    </a:lnTo>
                    <a:lnTo>
                      <a:pt x="832" y="1311"/>
                    </a:lnTo>
                    <a:lnTo>
                      <a:pt x="832" y="1313"/>
                    </a:lnTo>
                    <a:lnTo>
                      <a:pt x="834" y="1313"/>
                    </a:lnTo>
                    <a:lnTo>
                      <a:pt x="834" y="1315"/>
                    </a:lnTo>
                    <a:lnTo>
                      <a:pt x="834" y="1317"/>
                    </a:lnTo>
                    <a:lnTo>
                      <a:pt x="832" y="1317"/>
                    </a:lnTo>
                    <a:lnTo>
                      <a:pt x="832" y="1320"/>
                    </a:lnTo>
                    <a:lnTo>
                      <a:pt x="832" y="1322"/>
                    </a:lnTo>
                    <a:lnTo>
                      <a:pt x="832" y="1324"/>
                    </a:lnTo>
                    <a:lnTo>
                      <a:pt x="834" y="1326"/>
                    </a:lnTo>
                    <a:lnTo>
                      <a:pt x="834" y="1328"/>
                    </a:lnTo>
                    <a:lnTo>
                      <a:pt x="832" y="1331"/>
                    </a:lnTo>
                    <a:lnTo>
                      <a:pt x="832" y="1333"/>
                    </a:lnTo>
                    <a:lnTo>
                      <a:pt x="832" y="1335"/>
                    </a:lnTo>
                    <a:lnTo>
                      <a:pt x="834" y="1339"/>
                    </a:lnTo>
                    <a:lnTo>
                      <a:pt x="834" y="1342"/>
                    </a:lnTo>
                    <a:lnTo>
                      <a:pt x="834" y="1344"/>
                    </a:lnTo>
                    <a:lnTo>
                      <a:pt x="834" y="1350"/>
                    </a:lnTo>
                    <a:lnTo>
                      <a:pt x="832" y="1353"/>
                    </a:lnTo>
                    <a:lnTo>
                      <a:pt x="832" y="1355"/>
                    </a:lnTo>
                    <a:lnTo>
                      <a:pt x="825" y="1366"/>
                    </a:lnTo>
                    <a:lnTo>
                      <a:pt x="821" y="1372"/>
                    </a:lnTo>
                    <a:lnTo>
                      <a:pt x="817" y="1370"/>
                    </a:lnTo>
                    <a:lnTo>
                      <a:pt x="814" y="1368"/>
                    </a:lnTo>
                    <a:lnTo>
                      <a:pt x="812" y="1368"/>
                    </a:lnTo>
                    <a:lnTo>
                      <a:pt x="810" y="1368"/>
                    </a:lnTo>
                    <a:lnTo>
                      <a:pt x="808" y="1368"/>
                    </a:lnTo>
                    <a:lnTo>
                      <a:pt x="806" y="1368"/>
                    </a:lnTo>
                    <a:lnTo>
                      <a:pt x="803" y="1366"/>
                    </a:lnTo>
                    <a:lnTo>
                      <a:pt x="801" y="1366"/>
                    </a:lnTo>
                    <a:lnTo>
                      <a:pt x="799" y="1366"/>
                    </a:lnTo>
                    <a:lnTo>
                      <a:pt x="797" y="1364"/>
                    </a:lnTo>
                    <a:lnTo>
                      <a:pt x="795" y="1364"/>
                    </a:lnTo>
                    <a:lnTo>
                      <a:pt x="790" y="1361"/>
                    </a:lnTo>
                    <a:lnTo>
                      <a:pt x="788" y="1361"/>
                    </a:lnTo>
                    <a:lnTo>
                      <a:pt x="788" y="1359"/>
                    </a:lnTo>
                    <a:lnTo>
                      <a:pt x="784" y="1357"/>
                    </a:lnTo>
                    <a:lnTo>
                      <a:pt x="781" y="1355"/>
                    </a:lnTo>
                    <a:lnTo>
                      <a:pt x="779" y="1355"/>
                    </a:lnTo>
                    <a:lnTo>
                      <a:pt x="777" y="1353"/>
                    </a:lnTo>
                    <a:lnTo>
                      <a:pt x="777" y="1350"/>
                    </a:lnTo>
                    <a:lnTo>
                      <a:pt x="773" y="1350"/>
                    </a:lnTo>
                    <a:lnTo>
                      <a:pt x="773" y="1348"/>
                    </a:lnTo>
                    <a:lnTo>
                      <a:pt x="770" y="1346"/>
                    </a:lnTo>
                    <a:lnTo>
                      <a:pt x="768" y="1346"/>
                    </a:lnTo>
                    <a:lnTo>
                      <a:pt x="766" y="1344"/>
                    </a:lnTo>
                    <a:lnTo>
                      <a:pt x="764" y="1342"/>
                    </a:lnTo>
                    <a:lnTo>
                      <a:pt x="762" y="1342"/>
                    </a:lnTo>
                    <a:lnTo>
                      <a:pt x="762" y="1339"/>
                    </a:lnTo>
                    <a:lnTo>
                      <a:pt x="759" y="1339"/>
                    </a:lnTo>
                    <a:lnTo>
                      <a:pt x="757" y="1337"/>
                    </a:lnTo>
                    <a:lnTo>
                      <a:pt x="755" y="1337"/>
                    </a:lnTo>
                    <a:lnTo>
                      <a:pt x="753" y="1335"/>
                    </a:lnTo>
                    <a:lnTo>
                      <a:pt x="751" y="1333"/>
                    </a:lnTo>
                    <a:lnTo>
                      <a:pt x="748" y="1331"/>
                    </a:lnTo>
                    <a:lnTo>
                      <a:pt x="746" y="1331"/>
                    </a:lnTo>
                    <a:lnTo>
                      <a:pt x="744" y="1328"/>
                    </a:lnTo>
                    <a:lnTo>
                      <a:pt x="742" y="1328"/>
                    </a:lnTo>
                    <a:lnTo>
                      <a:pt x="740" y="1326"/>
                    </a:lnTo>
                    <a:lnTo>
                      <a:pt x="737" y="1326"/>
                    </a:lnTo>
                    <a:lnTo>
                      <a:pt x="733" y="1324"/>
                    </a:lnTo>
                    <a:lnTo>
                      <a:pt x="731" y="1324"/>
                    </a:lnTo>
                    <a:lnTo>
                      <a:pt x="731" y="1322"/>
                    </a:lnTo>
                    <a:lnTo>
                      <a:pt x="729" y="1322"/>
                    </a:lnTo>
                    <a:lnTo>
                      <a:pt x="724" y="1322"/>
                    </a:lnTo>
                    <a:lnTo>
                      <a:pt x="724" y="1320"/>
                    </a:lnTo>
                    <a:lnTo>
                      <a:pt x="722" y="1320"/>
                    </a:lnTo>
                    <a:lnTo>
                      <a:pt x="720" y="1320"/>
                    </a:lnTo>
                    <a:lnTo>
                      <a:pt x="715" y="1317"/>
                    </a:lnTo>
                    <a:lnTo>
                      <a:pt x="711" y="1315"/>
                    </a:lnTo>
                    <a:lnTo>
                      <a:pt x="709" y="1313"/>
                    </a:lnTo>
                    <a:lnTo>
                      <a:pt x="707" y="1313"/>
                    </a:lnTo>
                    <a:lnTo>
                      <a:pt x="704" y="1311"/>
                    </a:lnTo>
                    <a:lnTo>
                      <a:pt x="702" y="1311"/>
                    </a:lnTo>
                    <a:lnTo>
                      <a:pt x="700" y="1309"/>
                    </a:lnTo>
                    <a:lnTo>
                      <a:pt x="698" y="1309"/>
                    </a:lnTo>
                    <a:lnTo>
                      <a:pt x="698" y="1306"/>
                    </a:lnTo>
                    <a:lnTo>
                      <a:pt x="696" y="1306"/>
                    </a:lnTo>
                    <a:lnTo>
                      <a:pt x="693" y="1304"/>
                    </a:lnTo>
                    <a:lnTo>
                      <a:pt x="691" y="1302"/>
                    </a:lnTo>
                    <a:lnTo>
                      <a:pt x="691" y="1300"/>
                    </a:lnTo>
                    <a:lnTo>
                      <a:pt x="689" y="1300"/>
                    </a:lnTo>
                    <a:lnTo>
                      <a:pt x="687" y="1298"/>
                    </a:lnTo>
                    <a:lnTo>
                      <a:pt x="685" y="1298"/>
                    </a:lnTo>
                    <a:lnTo>
                      <a:pt x="685" y="1295"/>
                    </a:lnTo>
                    <a:lnTo>
                      <a:pt x="680" y="1295"/>
                    </a:lnTo>
                    <a:lnTo>
                      <a:pt x="680" y="1293"/>
                    </a:lnTo>
                    <a:lnTo>
                      <a:pt x="678" y="1293"/>
                    </a:lnTo>
                    <a:lnTo>
                      <a:pt x="676" y="1291"/>
                    </a:lnTo>
                    <a:lnTo>
                      <a:pt x="676" y="1289"/>
                    </a:lnTo>
                    <a:lnTo>
                      <a:pt x="671" y="1289"/>
                    </a:lnTo>
                    <a:lnTo>
                      <a:pt x="671" y="1287"/>
                    </a:lnTo>
                    <a:lnTo>
                      <a:pt x="669" y="1287"/>
                    </a:lnTo>
                    <a:lnTo>
                      <a:pt x="669" y="1284"/>
                    </a:lnTo>
                    <a:lnTo>
                      <a:pt x="667" y="1284"/>
                    </a:lnTo>
                    <a:lnTo>
                      <a:pt x="665" y="1282"/>
                    </a:lnTo>
                    <a:lnTo>
                      <a:pt x="663" y="1280"/>
                    </a:lnTo>
                    <a:lnTo>
                      <a:pt x="660" y="1278"/>
                    </a:lnTo>
                    <a:lnTo>
                      <a:pt x="660" y="1276"/>
                    </a:lnTo>
                    <a:lnTo>
                      <a:pt x="658" y="1276"/>
                    </a:lnTo>
                    <a:lnTo>
                      <a:pt x="658" y="1273"/>
                    </a:lnTo>
                    <a:lnTo>
                      <a:pt x="656" y="1273"/>
                    </a:lnTo>
                    <a:lnTo>
                      <a:pt x="656" y="1271"/>
                    </a:lnTo>
                    <a:lnTo>
                      <a:pt x="654" y="1269"/>
                    </a:lnTo>
                    <a:lnTo>
                      <a:pt x="654" y="1267"/>
                    </a:lnTo>
                    <a:lnTo>
                      <a:pt x="652" y="1265"/>
                    </a:lnTo>
                    <a:lnTo>
                      <a:pt x="649" y="1262"/>
                    </a:lnTo>
                    <a:lnTo>
                      <a:pt x="649" y="1260"/>
                    </a:lnTo>
                    <a:lnTo>
                      <a:pt x="647" y="1260"/>
                    </a:lnTo>
                    <a:lnTo>
                      <a:pt x="647" y="1258"/>
                    </a:lnTo>
                    <a:lnTo>
                      <a:pt x="645" y="1256"/>
                    </a:lnTo>
                    <a:lnTo>
                      <a:pt x="645" y="1254"/>
                    </a:lnTo>
                    <a:lnTo>
                      <a:pt x="643" y="1254"/>
                    </a:lnTo>
                    <a:lnTo>
                      <a:pt x="641" y="1251"/>
                    </a:lnTo>
                    <a:lnTo>
                      <a:pt x="641" y="1249"/>
                    </a:lnTo>
                    <a:lnTo>
                      <a:pt x="638" y="1247"/>
                    </a:lnTo>
                    <a:lnTo>
                      <a:pt x="636" y="1245"/>
                    </a:lnTo>
                    <a:lnTo>
                      <a:pt x="636" y="1243"/>
                    </a:lnTo>
                    <a:lnTo>
                      <a:pt x="634" y="1243"/>
                    </a:lnTo>
                    <a:lnTo>
                      <a:pt x="634" y="1240"/>
                    </a:lnTo>
                    <a:lnTo>
                      <a:pt x="632" y="1238"/>
                    </a:lnTo>
                    <a:lnTo>
                      <a:pt x="632" y="1236"/>
                    </a:lnTo>
                    <a:lnTo>
                      <a:pt x="630" y="1234"/>
                    </a:lnTo>
                    <a:lnTo>
                      <a:pt x="630" y="1232"/>
                    </a:lnTo>
                    <a:lnTo>
                      <a:pt x="627" y="1229"/>
                    </a:lnTo>
                    <a:lnTo>
                      <a:pt x="627" y="1227"/>
                    </a:lnTo>
                    <a:lnTo>
                      <a:pt x="627" y="1225"/>
                    </a:lnTo>
                    <a:lnTo>
                      <a:pt x="625" y="1223"/>
                    </a:lnTo>
                    <a:lnTo>
                      <a:pt x="625" y="1221"/>
                    </a:lnTo>
                    <a:lnTo>
                      <a:pt x="625" y="1218"/>
                    </a:lnTo>
                    <a:lnTo>
                      <a:pt x="625" y="1216"/>
                    </a:lnTo>
                    <a:lnTo>
                      <a:pt x="623" y="1214"/>
                    </a:lnTo>
                    <a:lnTo>
                      <a:pt x="623" y="1212"/>
                    </a:lnTo>
                    <a:lnTo>
                      <a:pt x="623" y="1210"/>
                    </a:lnTo>
                    <a:lnTo>
                      <a:pt x="621" y="1207"/>
                    </a:lnTo>
                    <a:lnTo>
                      <a:pt x="621" y="1203"/>
                    </a:lnTo>
                    <a:lnTo>
                      <a:pt x="619" y="1199"/>
                    </a:lnTo>
                    <a:lnTo>
                      <a:pt x="619" y="1196"/>
                    </a:lnTo>
                    <a:lnTo>
                      <a:pt x="619" y="1194"/>
                    </a:lnTo>
                    <a:lnTo>
                      <a:pt x="619" y="1192"/>
                    </a:lnTo>
                    <a:lnTo>
                      <a:pt x="616" y="1192"/>
                    </a:lnTo>
                    <a:lnTo>
                      <a:pt x="616" y="1190"/>
                    </a:lnTo>
                    <a:lnTo>
                      <a:pt x="621" y="1188"/>
                    </a:lnTo>
                    <a:lnTo>
                      <a:pt x="623" y="1188"/>
                    </a:lnTo>
                    <a:lnTo>
                      <a:pt x="625" y="1188"/>
                    </a:lnTo>
                    <a:lnTo>
                      <a:pt x="627" y="1185"/>
                    </a:lnTo>
                    <a:lnTo>
                      <a:pt x="630" y="1183"/>
                    </a:lnTo>
                    <a:lnTo>
                      <a:pt x="632" y="1183"/>
                    </a:lnTo>
                    <a:lnTo>
                      <a:pt x="634" y="1183"/>
                    </a:lnTo>
                    <a:lnTo>
                      <a:pt x="634" y="1181"/>
                    </a:lnTo>
                    <a:lnTo>
                      <a:pt x="634" y="1179"/>
                    </a:lnTo>
                    <a:lnTo>
                      <a:pt x="636" y="1179"/>
                    </a:lnTo>
                    <a:lnTo>
                      <a:pt x="634" y="1177"/>
                    </a:lnTo>
                    <a:lnTo>
                      <a:pt x="634" y="1174"/>
                    </a:lnTo>
                    <a:lnTo>
                      <a:pt x="632" y="1170"/>
                    </a:lnTo>
                    <a:lnTo>
                      <a:pt x="630" y="1168"/>
                    </a:lnTo>
                    <a:lnTo>
                      <a:pt x="630" y="1166"/>
                    </a:lnTo>
                    <a:lnTo>
                      <a:pt x="630" y="1163"/>
                    </a:lnTo>
                    <a:lnTo>
                      <a:pt x="627" y="1161"/>
                    </a:lnTo>
                    <a:lnTo>
                      <a:pt x="627" y="1159"/>
                    </a:lnTo>
                    <a:lnTo>
                      <a:pt x="625" y="1159"/>
                    </a:lnTo>
                    <a:lnTo>
                      <a:pt x="625" y="1157"/>
                    </a:lnTo>
                    <a:lnTo>
                      <a:pt x="625" y="1155"/>
                    </a:lnTo>
                    <a:lnTo>
                      <a:pt x="625" y="1152"/>
                    </a:lnTo>
                    <a:lnTo>
                      <a:pt x="625" y="1150"/>
                    </a:lnTo>
                    <a:lnTo>
                      <a:pt x="625" y="1148"/>
                    </a:lnTo>
                    <a:lnTo>
                      <a:pt x="627" y="1146"/>
                    </a:lnTo>
                    <a:lnTo>
                      <a:pt x="625" y="1144"/>
                    </a:lnTo>
                    <a:lnTo>
                      <a:pt x="625" y="1141"/>
                    </a:lnTo>
                    <a:lnTo>
                      <a:pt x="627" y="1141"/>
                    </a:lnTo>
                    <a:lnTo>
                      <a:pt x="627" y="1139"/>
                    </a:lnTo>
                    <a:lnTo>
                      <a:pt x="625" y="1137"/>
                    </a:lnTo>
                    <a:lnTo>
                      <a:pt x="625" y="1135"/>
                    </a:lnTo>
                    <a:lnTo>
                      <a:pt x="623" y="1133"/>
                    </a:lnTo>
                    <a:lnTo>
                      <a:pt x="623" y="1130"/>
                    </a:lnTo>
                    <a:lnTo>
                      <a:pt x="621" y="1130"/>
                    </a:lnTo>
                    <a:lnTo>
                      <a:pt x="621" y="1128"/>
                    </a:lnTo>
                    <a:lnTo>
                      <a:pt x="619" y="1128"/>
                    </a:lnTo>
                    <a:lnTo>
                      <a:pt x="619" y="1126"/>
                    </a:lnTo>
                    <a:lnTo>
                      <a:pt x="616" y="1124"/>
                    </a:lnTo>
                    <a:lnTo>
                      <a:pt x="616" y="1122"/>
                    </a:lnTo>
                    <a:lnTo>
                      <a:pt x="616" y="1119"/>
                    </a:lnTo>
                    <a:lnTo>
                      <a:pt x="614" y="1119"/>
                    </a:lnTo>
                    <a:lnTo>
                      <a:pt x="614" y="1117"/>
                    </a:lnTo>
                    <a:lnTo>
                      <a:pt x="616" y="1115"/>
                    </a:lnTo>
                    <a:lnTo>
                      <a:pt x="616" y="1113"/>
                    </a:lnTo>
                    <a:lnTo>
                      <a:pt x="619" y="1108"/>
                    </a:lnTo>
                    <a:lnTo>
                      <a:pt x="619" y="1106"/>
                    </a:lnTo>
                    <a:lnTo>
                      <a:pt x="621" y="1104"/>
                    </a:lnTo>
                    <a:lnTo>
                      <a:pt x="621" y="1102"/>
                    </a:lnTo>
                    <a:lnTo>
                      <a:pt x="623" y="1100"/>
                    </a:lnTo>
                    <a:lnTo>
                      <a:pt x="623" y="1097"/>
                    </a:lnTo>
                    <a:lnTo>
                      <a:pt x="625" y="1097"/>
                    </a:lnTo>
                    <a:lnTo>
                      <a:pt x="625" y="1095"/>
                    </a:lnTo>
                    <a:lnTo>
                      <a:pt x="627" y="1093"/>
                    </a:lnTo>
                    <a:lnTo>
                      <a:pt x="627" y="1091"/>
                    </a:lnTo>
                    <a:lnTo>
                      <a:pt x="630" y="1091"/>
                    </a:lnTo>
                    <a:lnTo>
                      <a:pt x="630" y="1089"/>
                    </a:lnTo>
                    <a:lnTo>
                      <a:pt x="632" y="1089"/>
                    </a:lnTo>
                    <a:lnTo>
                      <a:pt x="632" y="1086"/>
                    </a:lnTo>
                    <a:lnTo>
                      <a:pt x="634" y="1084"/>
                    </a:lnTo>
                    <a:lnTo>
                      <a:pt x="634" y="1082"/>
                    </a:lnTo>
                    <a:lnTo>
                      <a:pt x="636" y="1082"/>
                    </a:lnTo>
                    <a:lnTo>
                      <a:pt x="638" y="1082"/>
                    </a:lnTo>
                    <a:lnTo>
                      <a:pt x="641" y="1082"/>
                    </a:lnTo>
                    <a:lnTo>
                      <a:pt x="643" y="1082"/>
                    </a:lnTo>
                    <a:lnTo>
                      <a:pt x="643" y="1080"/>
                    </a:lnTo>
                    <a:lnTo>
                      <a:pt x="645" y="1080"/>
                    </a:lnTo>
                    <a:lnTo>
                      <a:pt x="647" y="1080"/>
                    </a:lnTo>
                    <a:lnTo>
                      <a:pt x="649" y="1080"/>
                    </a:lnTo>
                    <a:lnTo>
                      <a:pt x="649" y="1078"/>
                    </a:lnTo>
                    <a:lnTo>
                      <a:pt x="649" y="1080"/>
                    </a:lnTo>
                    <a:lnTo>
                      <a:pt x="652" y="1080"/>
                    </a:lnTo>
                    <a:lnTo>
                      <a:pt x="654" y="1080"/>
                    </a:lnTo>
                    <a:lnTo>
                      <a:pt x="656" y="1082"/>
                    </a:lnTo>
                    <a:lnTo>
                      <a:pt x="656" y="1084"/>
                    </a:lnTo>
                    <a:lnTo>
                      <a:pt x="656" y="1086"/>
                    </a:lnTo>
                    <a:lnTo>
                      <a:pt x="656" y="1089"/>
                    </a:lnTo>
                    <a:lnTo>
                      <a:pt x="658" y="1086"/>
                    </a:lnTo>
                    <a:lnTo>
                      <a:pt x="660" y="1086"/>
                    </a:lnTo>
                    <a:lnTo>
                      <a:pt x="663" y="1084"/>
                    </a:lnTo>
                    <a:lnTo>
                      <a:pt x="665" y="1082"/>
                    </a:lnTo>
                    <a:lnTo>
                      <a:pt x="665" y="1080"/>
                    </a:lnTo>
                    <a:lnTo>
                      <a:pt x="667" y="1078"/>
                    </a:lnTo>
                    <a:lnTo>
                      <a:pt x="667" y="1075"/>
                    </a:lnTo>
                    <a:lnTo>
                      <a:pt x="667" y="1073"/>
                    </a:lnTo>
                    <a:lnTo>
                      <a:pt x="669" y="1073"/>
                    </a:lnTo>
                    <a:lnTo>
                      <a:pt x="669" y="1071"/>
                    </a:lnTo>
                    <a:lnTo>
                      <a:pt x="671" y="1069"/>
                    </a:lnTo>
                    <a:lnTo>
                      <a:pt x="671" y="1067"/>
                    </a:lnTo>
                    <a:lnTo>
                      <a:pt x="674" y="1064"/>
                    </a:lnTo>
                    <a:lnTo>
                      <a:pt x="676" y="1064"/>
                    </a:lnTo>
                    <a:lnTo>
                      <a:pt x="678" y="1064"/>
                    </a:lnTo>
                    <a:lnTo>
                      <a:pt x="680" y="1067"/>
                    </a:lnTo>
                    <a:lnTo>
                      <a:pt x="682" y="1067"/>
                    </a:lnTo>
                    <a:lnTo>
                      <a:pt x="685" y="1067"/>
                    </a:lnTo>
                    <a:lnTo>
                      <a:pt x="687" y="1064"/>
                    </a:lnTo>
                    <a:lnTo>
                      <a:pt x="689" y="1064"/>
                    </a:lnTo>
                    <a:lnTo>
                      <a:pt x="691" y="1067"/>
                    </a:lnTo>
                    <a:lnTo>
                      <a:pt x="693" y="1067"/>
                    </a:lnTo>
                    <a:lnTo>
                      <a:pt x="696" y="1064"/>
                    </a:lnTo>
                    <a:lnTo>
                      <a:pt x="698" y="1064"/>
                    </a:lnTo>
                    <a:lnTo>
                      <a:pt x="700" y="1062"/>
                    </a:lnTo>
                    <a:lnTo>
                      <a:pt x="702" y="1062"/>
                    </a:lnTo>
                    <a:lnTo>
                      <a:pt x="702" y="1060"/>
                    </a:lnTo>
                    <a:lnTo>
                      <a:pt x="704" y="1060"/>
                    </a:lnTo>
                    <a:lnTo>
                      <a:pt x="707" y="1058"/>
                    </a:lnTo>
                    <a:lnTo>
                      <a:pt x="707" y="1053"/>
                    </a:lnTo>
                    <a:lnTo>
                      <a:pt x="709" y="1053"/>
                    </a:lnTo>
                    <a:lnTo>
                      <a:pt x="709" y="1051"/>
                    </a:lnTo>
                    <a:lnTo>
                      <a:pt x="711" y="1049"/>
                    </a:lnTo>
                    <a:lnTo>
                      <a:pt x="711" y="1047"/>
                    </a:lnTo>
                    <a:lnTo>
                      <a:pt x="715" y="1045"/>
                    </a:lnTo>
                    <a:lnTo>
                      <a:pt x="718" y="1042"/>
                    </a:lnTo>
                    <a:lnTo>
                      <a:pt x="718" y="1040"/>
                    </a:lnTo>
                    <a:lnTo>
                      <a:pt x="720" y="1038"/>
                    </a:lnTo>
                    <a:lnTo>
                      <a:pt x="722" y="1036"/>
                    </a:lnTo>
                    <a:lnTo>
                      <a:pt x="724" y="1034"/>
                    </a:lnTo>
                    <a:lnTo>
                      <a:pt x="724" y="1031"/>
                    </a:lnTo>
                    <a:lnTo>
                      <a:pt x="724" y="1029"/>
                    </a:lnTo>
                    <a:lnTo>
                      <a:pt x="724" y="1031"/>
                    </a:lnTo>
                    <a:lnTo>
                      <a:pt x="722" y="1031"/>
                    </a:lnTo>
                    <a:lnTo>
                      <a:pt x="720" y="1031"/>
                    </a:lnTo>
                    <a:lnTo>
                      <a:pt x="718" y="1031"/>
                    </a:lnTo>
                    <a:lnTo>
                      <a:pt x="715" y="1031"/>
                    </a:lnTo>
                    <a:lnTo>
                      <a:pt x="713" y="1031"/>
                    </a:lnTo>
                    <a:lnTo>
                      <a:pt x="711" y="1031"/>
                    </a:lnTo>
                    <a:lnTo>
                      <a:pt x="709" y="1031"/>
                    </a:lnTo>
                    <a:lnTo>
                      <a:pt x="709" y="1034"/>
                    </a:lnTo>
                    <a:lnTo>
                      <a:pt x="707" y="1034"/>
                    </a:lnTo>
                    <a:lnTo>
                      <a:pt x="704" y="1034"/>
                    </a:lnTo>
                    <a:lnTo>
                      <a:pt x="702" y="1034"/>
                    </a:lnTo>
                    <a:lnTo>
                      <a:pt x="700" y="1034"/>
                    </a:lnTo>
                    <a:lnTo>
                      <a:pt x="698" y="1034"/>
                    </a:lnTo>
                    <a:lnTo>
                      <a:pt x="696" y="1034"/>
                    </a:lnTo>
                    <a:lnTo>
                      <a:pt x="693" y="1034"/>
                    </a:lnTo>
                    <a:lnTo>
                      <a:pt x="689" y="1034"/>
                    </a:lnTo>
                    <a:lnTo>
                      <a:pt x="685" y="1034"/>
                    </a:lnTo>
                    <a:lnTo>
                      <a:pt x="682" y="1034"/>
                    </a:lnTo>
                    <a:lnTo>
                      <a:pt x="678" y="1034"/>
                    </a:lnTo>
                    <a:lnTo>
                      <a:pt x="678" y="1036"/>
                    </a:lnTo>
                    <a:lnTo>
                      <a:pt x="674" y="1036"/>
                    </a:lnTo>
                    <a:lnTo>
                      <a:pt x="671" y="1036"/>
                    </a:lnTo>
                    <a:lnTo>
                      <a:pt x="669" y="1036"/>
                    </a:lnTo>
                    <a:lnTo>
                      <a:pt x="665" y="1036"/>
                    </a:lnTo>
                    <a:lnTo>
                      <a:pt x="663" y="1036"/>
                    </a:lnTo>
                    <a:lnTo>
                      <a:pt x="660" y="1036"/>
                    </a:lnTo>
                    <a:lnTo>
                      <a:pt x="658" y="1036"/>
                    </a:lnTo>
                    <a:lnTo>
                      <a:pt x="656" y="1036"/>
                    </a:lnTo>
                    <a:lnTo>
                      <a:pt x="654" y="1036"/>
                    </a:lnTo>
                    <a:lnTo>
                      <a:pt x="652" y="1036"/>
                    </a:lnTo>
                    <a:lnTo>
                      <a:pt x="652" y="1034"/>
                    </a:lnTo>
                    <a:lnTo>
                      <a:pt x="649" y="1034"/>
                    </a:lnTo>
                    <a:lnTo>
                      <a:pt x="647" y="1031"/>
                    </a:lnTo>
                    <a:lnTo>
                      <a:pt x="643" y="1031"/>
                    </a:lnTo>
                    <a:lnTo>
                      <a:pt x="641" y="1029"/>
                    </a:lnTo>
                    <a:lnTo>
                      <a:pt x="641" y="1027"/>
                    </a:lnTo>
                    <a:lnTo>
                      <a:pt x="638" y="1025"/>
                    </a:lnTo>
                    <a:lnTo>
                      <a:pt x="636" y="1023"/>
                    </a:lnTo>
                    <a:lnTo>
                      <a:pt x="636" y="1020"/>
                    </a:lnTo>
                    <a:lnTo>
                      <a:pt x="634" y="1020"/>
                    </a:lnTo>
                    <a:lnTo>
                      <a:pt x="630" y="1018"/>
                    </a:lnTo>
                    <a:lnTo>
                      <a:pt x="627" y="1018"/>
                    </a:lnTo>
                    <a:lnTo>
                      <a:pt x="625" y="1018"/>
                    </a:lnTo>
                    <a:lnTo>
                      <a:pt x="623" y="1016"/>
                    </a:lnTo>
                    <a:lnTo>
                      <a:pt x="621" y="1016"/>
                    </a:lnTo>
                    <a:lnTo>
                      <a:pt x="619" y="1014"/>
                    </a:lnTo>
                    <a:lnTo>
                      <a:pt x="616" y="1014"/>
                    </a:lnTo>
                    <a:lnTo>
                      <a:pt x="614" y="1014"/>
                    </a:lnTo>
                    <a:lnTo>
                      <a:pt x="612" y="1014"/>
                    </a:lnTo>
                    <a:lnTo>
                      <a:pt x="612" y="1012"/>
                    </a:lnTo>
                    <a:lnTo>
                      <a:pt x="610" y="1012"/>
                    </a:lnTo>
                    <a:lnTo>
                      <a:pt x="608" y="1009"/>
                    </a:lnTo>
                    <a:lnTo>
                      <a:pt x="605" y="1007"/>
                    </a:lnTo>
                    <a:lnTo>
                      <a:pt x="603" y="1005"/>
                    </a:lnTo>
                    <a:lnTo>
                      <a:pt x="601" y="1005"/>
                    </a:lnTo>
                    <a:lnTo>
                      <a:pt x="599" y="1007"/>
                    </a:lnTo>
                    <a:lnTo>
                      <a:pt x="597" y="1005"/>
                    </a:lnTo>
                    <a:lnTo>
                      <a:pt x="597" y="1007"/>
                    </a:lnTo>
                    <a:lnTo>
                      <a:pt x="594" y="1007"/>
                    </a:lnTo>
                    <a:lnTo>
                      <a:pt x="592" y="1007"/>
                    </a:lnTo>
                    <a:lnTo>
                      <a:pt x="592" y="1009"/>
                    </a:lnTo>
                    <a:lnTo>
                      <a:pt x="590" y="1009"/>
                    </a:lnTo>
                    <a:lnTo>
                      <a:pt x="588" y="1009"/>
                    </a:lnTo>
                    <a:lnTo>
                      <a:pt x="586" y="1009"/>
                    </a:lnTo>
                    <a:lnTo>
                      <a:pt x="583" y="1012"/>
                    </a:lnTo>
                    <a:lnTo>
                      <a:pt x="581" y="1012"/>
                    </a:lnTo>
                    <a:lnTo>
                      <a:pt x="581" y="1014"/>
                    </a:lnTo>
                    <a:lnTo>
                      <a:pt x="579" y="1014"/>
                    </a:lnTo>
                    <a:lnTo>
                      <a:pt x="579" y="1012"/>
                    </a:lnTo>
                    <a:lnTo>
                      <a:pt x="579" y="1014"/>
                    </a:lnTo>
                    <a:lnTo>
                      <a:pt x="577" y="1014"/>
                    </a:lnTo>
                    <a:lnTo>
                      <a:pt x="575" y="1016"/>
                    </a:lnTo>
                    <a:lnTo>
                      <a:pt x="572" y="1016"/>
                    </a:lnTo>
                    <a:lnTo>
                      <a:pt x="570" y="1016"/>
                    </a:lnTo>
                    <a:lnTo>
                      <a:pt x="570" y="1014"/>
                    </a:lnTo>
                    <a:lnTo>
                      <a:pt x="566" y="1014"/>
                    </a:lnTo>
                    <a:lnTo>
                      <a:pt x="566" y="1012"/>
                    </a:lnTo>
                    <a:lnTo>
                      <a:pt x="564" y="1012"/>
                    </a:lnTo>
                    <a:lnTo>
                      <a:pt x="564" y="1009"/>
                    </a:lnTo>
                    <a:lnTo>
                      <a:pt x="559" y="1009"/>
                    </a:lnTo>
                    <a:lnTo>
                      <a:pt x="557" y="1009"/>
                    </a:lnTo>
                    <a:lnTo>
                      <a:pt x="555" y="1012"/>
                    </a:lnTo>
                    <a:lnTo>
                      <a:pt x="553" y="1012"/>
                    </a:lnTo>
                    <a:lnTo>
                      <a:pt x="550" y="1012"/>
                    </a:lnTo>
                    <a:lnTo>
                      <a:pt x="548" y="1014"/>
                    </a:lnTo>
                    <a:lnTo>
                      <a:pt x="546" y="1014"/>
                    </a:lnTo>
                    <a:lnTo>
                      <a:pt x="544" y="1014"/>
                    </a:lnTo>
                    <a:lnTo>
                      <a:pt x="542" y="1014"/>
                    </a:lnTo>
                    <a:lnTo>
                      <a:pt x="539" y="1014"/>
                    </a:lnTo>
                    <a:lnTo>
                      <a:pt x="539" y="1012"/>
                    </a:lnTo>
                    <a:lnTo>
                      <a:pt x="535" y="1012"/>
                    </a:lnTo>
                    <a:lnTo>
                      <a:pt x="533" y="1012"/>
                    </a:lnTo>
                    <a:lnTo>
                      <a:pt x="531" y="1012"/>
                    </a:lnTo>
                    <a:lnTo>
                      <a:pt x="531" y="1009"/>
                    </a:lnTo>
                    <a:lnTo>
                      <a:pt x="531" y="1007"/>
                    </a:lnTo>
                    <a:lnTo>
                      <a:pt x="531" y="1005"/>
                    </a:lnTo>
                    <a:lnTo>
                      <a:pt x="531" y="1003"/>
                    </a:lnTo>
                    <a:lnTo>
                      <a:pt x="531" y="1001"/>
                    </a:lnTo>
                    <a:lnTo>
                      <a:pt x="531" y="998"/>
                    </a:lnTo>
                    <a:lnTo>
                      <a:pt x="531" y="996"/>
                    </a:lnTo>
                    <a:lnTo>
                      <a:pt x="533" y="996"/>
                    </a:lnTo>
                    <a:lnTo>
                      <a:pt x="531" y="994"/>
                    </a:lnTo>
                    <a:lnTo>
                      <a:pt x="531" y="992"/>
                    </a:lnTo>
                    <a:lnTo>
                      <a:pt x="531" y="990"/>
                    </a:lnTo>
                    <a:lnTo>
                      <a:pt x="531" y="987"/>
                    </a:lnTo>
                    <a:lnTo>
                      <a:pt x="533" y="985"/>
                    </a:lnTo>
                    <a:lnTo>
                      <a:pt x="533" y="981"/>
                    </a:lnTo>
                    <a:lnTo>
                      <a:pt x="533" y="979"/>
                    </a:lnTo>
                    <a:lnTo>
                      <a:pt x="533" y="972"/>
                    </a:lnTo>
                    <a:lnTo>
                      <a:pt x="533" y="970"/>
                    </a:lnTo>
                    <a:lnTo>
                      <a:pt x="535" y="968"/>
                    </a:lnTo>
                    <a:lnTo>
                      <a:pt x="535" y="965"/>
                    </a:lnTo>
                    <a:lnTo>
                      <a:pt x="535" y="963"/>
                    </a:lnTo>
                    <a:lnTo>
                      <a:pt x="535" y="959"/>
                    </a:lnTo>
                    <a:lnTo>
                      <a:pt x="535" y="954"/>
                    </a:lnTo>
                    <a:lnTo>
                      <a:pt x="535" y="952"/>
                    </a:lnTo>
                    <a:lnTo>
                      <a:pt x="533" y="952"/>
                    </a:lnTo>
                    <a:lnTo>
                      <a:pt x="533" y="950"/>
                    </a:lnTo>
                    <a:lnTo>
                      <a:pt x="531" y="950"/>
                    </a:lnTo>
                    <a:lnTo>
                      <a:pt x="531" y="948"/>
                    </a:lnTo>
                    <a:lnTo>
                      <a:pt x="531" y="946"/>
                    </a:lnTo>
                    <a:lnTo>
                      <a:pt x="531" y="943"/>
                    </a:lnTo>
                    <a:lnTo>
                      <a:pt x="531" y="941"/>
                    </a:lnTo>
                    <a:lnTo>
                      <a:pt x="531" y="939"/>
                    </a:lnTo>
                    <a:lnTo>
                      <a:pt x="528" y="937"/>
                    </a:lnTo>
                    <a:lnTo>
                      <a:pt x="528" y="932"/>
                    </a:lnTo>
                    <a:lnTo>
                      <a:pt x="528" y="930"/>
                    </a:lnTo>
                    <a:lnTo>
                      <a:pt x="526" y="928"/>
                    </a:lnTo>
                    <a:lnTo>
                      <a:pt x="526" y="926"/>
                    </a:lnTo>
                    <a:lnTo>
                      <a:pt x="524" y="924"/>
                    </a:lnTo>
                    <a:lnTo>
                      <a:pt x="524" y="921"/>
                    </a:lnTo>
                    <a:lnTo>
                      <a:pt x="522" y="919"/>
                    </a:lnTo>
                    <a:lnTo>
                      <a:pt x="522" y="917"/>
                    </a:lnTo>
                    <a:lnTo>
                      <a:pt x="522" y="915"/>
                    </a:lnTo>
                    <a:lnTo>
                      <a:pt x="520" y="913"/>
                    </a:lnTo>
                    <a:lnTo>
                      <a:pt x="520" y="910"/>
                    </a:lnTo>
                    <a:lnTo>
                      <a:pt x="520" y="908"/>
                    </a:lnTo>
                    <a:lnTo>
                      <a:pt x="517" y="906"/>
                    </a:lnTo>
                    <a:lnTo>
                      <a:pt x="517" y="904"/>
                    </a:lnTo>
                    <a:lnTo>
                      <a:pt x="517" y="902"/>
                    </a:lnTo>
                    <a:lnTo>
                      <a:pt x="515" y="899"/>
                    </a:lnTo>
                    <a:lnTo>
                      <a:pt x="513" y="897"/>
                    </a:lnTo>
                    <a:lnTo>
                      <a:pt x="513" y="895"/>
                    </a:lnTo>
                    <a:lnTo>
                      <a:pt x="511" y="893"/>
                    </a:lnTo>
                    <a:lnTo>
                      <a:pt x="509" y="891"/>
                    </a:lnTo>
                    <a:lnTo>
                      <a:pt x="509" y="888"/>
                    </a:lnTo>
                    <a:lnTo>
                      <a:pt x="506" y="886"/>
                    </a:lnTo>
                    <a:lnTo>
                      <a:pt x="506" y="884"/>
                    </a:lnTo>
                    <a:lnTo>
                      <a:pt x="504" y="882"/>
                    </a:lnTo>
                    <a:lnTo>
                      <a:pt x="502" y="880"/>
                    </a:lnTo>
                    <a:lnTo>
                      <a:pt x="500" y="877"/>
                    </a:lnTo>
                    <a:lnTo>
                      <a:pt x="500" y="875"/>
                    </a:lnTo>
                    <a:lnTo>
                      <a:pt x="500" y="873"/>
                    </a:lnTo>
                    <a:lnTo>
                      <a:pt x="498" y="871"/>
                    </a:lnTo>
                    <a:lnTo>
                      <a:pt x="495" y="866"/>
                    </a:lnTo>
                    <a:lnTo>
                      <a:pt x="493" y="864"/>
                    </a:lnTo>
                    <a:lnTo>
                      <a:pt x="491" y="862"/>
                    </a:lnTo>
                    <a:lnTo>
                      <a:pt x="491" y="860"/>
                    </a:lnTo>
                    <a:lnTo>
                      <a:pt x="489" y="858"/>
                    </a:lnTo>
                    <a:lnTo>
                      <a:pt x="487" y="855"/>
                    </a:lnTo>
                    <a:lnTo>
                      <a:pt x="487" y="853"/>
                    </a:lnTo>
                    <a:lnTo>
                      <a:pt x="484" y="851"/>
                    </a:lnTo>
                    <a:lnTo>
                      <a:pt x="484" y="849"/>
                    </a:lnTo>
                    <a:lnTo>
                      <a:pt x="482" y="847"/>
                    </a:lnTo>
                    <a:lnTo>
                      <a:pt x="482" y="844"/>
                    </a:lnTo>
                    <a:lnTo>
                      <a:pt x="480" y="842"/>
                    </a:lnTo>
                    <a:lnTo>
                      <a:pt x="480" y="840"/>
                    </a:lnTo>
                    <a:lnTo>
                      <a:pt x="480" y="838"/>
                    </a:lnTo>
                    <a:lnTo>
                      <a:pt x="478" y="836"/>
                    </a:lnTo>
                    <a:lnTo>
                      <a:pt x="478" y="833"/>
                    </a:lnTo>
                    <a:lnTo>
                      <a:pt x="476" y="831"/>
                    </a:lnTo>
                    <a:lnTo>
                      <a:pt x="476" y="829"/>
                    </a:lnTo>
                    <a:lnTo>
                      <a:pt x="476" y="827"/>
                    </a:lnTo>
                    <a:lnTo>
                      <a:pt x="476" y="825"/>
                    </a:lnTo>
                    <a:lnTo>
                      <a:pt x="473" y="825"/>
                    </a:lnTo>
                    <a:lnTo>
                      <a:pt x="473" y="822"/>
                    </a:lnTo>
                    <a:lnTo>
                      <a:pt x="473" y="820"/>
                    </a:lnTo>
                    <a:lnTo>
                      <a:pt x="471" y="820"/>
                    </a:lnTo>
                    <a:lnTo>
                      <a:pt x="471" y="818"/>
                    </a:lnTo>
                    <a:lnTo>
                      <a:pt x="471" y="816"/>
                    </a:lnTo>
                    <a:lnTo>
                      <a:pt x="469" y="814"/>
                    </a:lnTo>
                    <a:lnTo>
                      <a:pt x="469" y="811"/>
                    </a:lnTo>
                    <a:lnTo>
                      <a:pt x="469" y="809"/>
                    </a:lnTo>
                    <a:lnTo>
                      <a:pt x="467" y="805"/>
                    </a:lnTo>
                    <a:lnTo>
                      <a:pt x="467" y="803"/>
                    </a:lnTo>
                    <a:lnTo>
                      <a:pt x="465" y="800"/>
                    </a:lnTo>
                    <a:lnTo>
                      <a:pt x="465" y="798"/>
                    </a:lnTo>
                    <a:lnTo>
                      <a:pt x="462" y="796"/>
                    </a:lnTo>
                    <a:lnTo>
                      <a:pt x="462" y="794"/>
                    </a:lnTo>
                    <a:lnTo>
                      <a:pt x="462" y="792"/>
                    </a:lnTo>
                    <a:lnTo>
                      <a:pt x="462" y="789"/>
                    </a:lnTo>
                    <a:lnTo>
                      <a:pt x="462" y="787"/>
                    </a:lnTo>
                    <a:lnTo>
                      <a:pt x="462" y="785"/>
                    </a:lnTo>
                    <a:lnTo>
                      <a:pt x="460" y="783"/>
                    </a:lnTo>
                    <a:lnTo>
                      <a:pt x="460" y="781"/>
                    </a:lnTo>
                    <a:lnTo>
                      <a:pt x="460" y="778"/>
                    </a:lnTo>
                    <a:lnTo>
                      <a:pt x="458" y="776"/>
                    </a:lnTo>
                    <a:lnTo>
                      <a:pt x="458" y="774"/>
                    </a:lnTo>
                    <a:lnTo>
                      <a:pt x="458" y="772"/>
                    </a:lnTo>
                    <a:lnTo>
                      <a:pt x="456" y="772"/>
                    </a:lnTo>
                    <a:lnTo>
                      <a:pt x="456" y="770"/>
                    </a:lnTo>
                    <a:lnTo>
                      <a:pt x="456" y="767"/>
                    </a:lnTo>
                    <a:lnTo>
                      <a:pt x="454" y="765"/>
                    </a:lnTo>
                    <a:lnTo>
                      <a:pt x="454" y="763"/>
                    </a:lnTo>
                    <a:lnTo>
                      <a:pt x="451" y="761"/>
                    </a:lnTo>
                    <a:lnTo>
                      <a:pt x="451" y="756"/>
                    </a:lnTo>
                    <a:lnTo>
                      <a:pt x="451" y="754"/>
                    </a:lnTo>
                    <a:lnTo>
                      <a:pt x="449" y="754"/>
                    </a:lnTo>
                    <a:lnTo>
                      <a:pt x="449" y="752"/>
                    </a:lnTo>
                    <a:lnTo>
                      <a:pt x="449" y="750"/>
                    </a:lnTo>
                    <a:lnTo>
                      <a:pt x="447" y="748"/>
                    </a:lnTo>
                    <a:lnTo>
                      <a:pt x="447" y="745"/>
                    </a:lnTo>
                    <a:lnTo>
                      <a:pt x="447" y="743"/>
                    </a:lnTo>
                    <a:lnTo>
                      <a:pt x="445" y="741"/>
                    </a:lnTo>
                    <a:lnTo>
                      <a:pt x="445" y="739"/>
                    </a:lnTo>
                    <a:lnTo>
                      <a:pt x="443" y="737"/>
                    </a:lnTo>
                    <a:lnTo>
                      <a:pt x="443" y="734"/>
                    </a:lnTo>
                    <a:lnTo>
                      <a:pt x="440" y="732"/>
                    </a:lnTo>
                    <a:lnTo>
                      <a:pt x="440" y="730"/>
                    </a:lnTo>
                    <a:lnTo>
                      <a:pt x="438" y="730"/>
                    </a:lnTo>
                    <a:lnTo>
                      <a:pt x="438" y="728"/>
                    </a:lnTo>
                    <a:lnTo>
                      <a:pt x="438" y="726"/>
                    </a:lnTo>
                    <a:lnTo>
                      <a:pt x="436" y="723"/>
                    </a:lnTo>
                    <a:lnTo>
                      <a:pt x="436" y="721"/>
                    </a:lnTo>
                    <a:lnTo>
                      <a:pt x="434" y="719"/>
                    </a:lnTo>
                    <a:lnTo>
                      <a:pt x="434" y="717"/>
                    </a:lnTo>
                    <a:lnTo>
                      <a:pt x="432" y="715"/>
                    </a:lnTo>
                    <a:lnTo>
                      <a:pt x="429" y="712"/>
                    </a:lnTo>
                    <a:lnTo>
                      <a:pt x="427" y="712"/>
                    </a:lnTo>
                    <a:lnTo>
                      <a:pt x="427" y="710"/>
                    </a:lnTo>
                    <a:lnTo>
                      <a:pt x="425" y="710"/>
                    </a:lnTo>
                    <a:lnTo>
                      <a:pt x="425" y="708"/>
                    </a:lnTo>
                    <a:lnTo>
                      <a:pt x="423" y="708"/>
                    </a:lnTo>
                    <a:lnTo>
                      <a:pt x="423" y="706"/>
                    </a:lnTo>
                    <a:lnTo>
                      <a:pt x="421" y="704"/>
                    </a:lnTo>
                    <a:lnTo>
                      <a:pt x="418" y="704"/>
                    </a:lnTo>
                    <a:lnTo>
                      <a:pt x="418" y="701"/>
                    </a:lnTo>
                    <a:lnTo>
                      <a:pt x="416" y="699"/>
                    </a:lnTo>
                    <a:lnTo>
                      <a:pt x="416" y="697"/>
                    </a:lnTo>
                    <a:lnTo>
                      <a:pt x="414" y="695"/>
                    </a:lnTo>
                    <a:lnTo>
                      <a:pt x="414" y="693"/>
                    </a:lnTo>
                    <a:lnTo>
                      <a:pt x="414" y="690"/>
                    </a:lnTo>
                    <a:lnTo>
                      <a:pt x="412" y="690"/>
                    </a:lnTo>
                    <a:lnTo>
                      <a:pt x="412" y="688"/>
                    </a:lnTo>
                    <a:lnTo>
                      <a:pt x="410" y="686"/>
                    </a:lnTo>
                    <a:lnTo>
                      <a:pt x="407" y="684"/>
                    </a:lnTo>
                    <a:lnTo>
                      <a:pt x="405" y="682"/>
                    </a:lnTo>
                    <a:lnTo>
                      <a:pt x="403" y="682"/>
                    </a:lnTo>
                    <a:lnTo>
                      <a:pt x="403" y="679"/>
                    </a:lnTo>
                    <a:lnTo>
                      <a:pt x="401" y="677"/>
                    </a:lnTo>
                    <a:lnTo>
                      <a:pt x="399" y="675"/>
                    </a:lnTo>
                    <a:lnTo>
                      <a:pt x="399" y="673"/>
                    </a:lnTo>
                    <a:lnTo>
                      <a:pt x="396" y="671"/>
                    </a:lnTo>
                    <a:lnTo>
                      <a:pt x="396" y="668"/>
                    </a:lnTo>
                    <a:lnTo>
                      <a:pt x="399" y="666"/>
                    </a:lnTo>
                    <a:lnTo>
                      <a:pt x="399" y="664"/>
                    </a:lnTo>
                    <a:lnTo>
                      <a:pt x="399" y="662"/>
                    </a:lnTo>
                    <a:lnTo>
                      <a:pt x="399" y="660"/>
                    </a:lnTo>
                    <a:lnTo>
                      <a:pt x="399" y="657"/>
                    </a:lnTo>
                    <a:lnTo>
                      <a:pt x="399" y="655"/>
                    </a:lnTo>
                    <a:lnTo>
                      <a:pt x="401" y="653"/>
                    </a:lnTo>
                    <a:lnTo>
                      <a:pt x="401" y="651"/>
                    </a:lnTo>
                    <a:lnTo>
                      <a:pt x="401" y="649"/>
                    </a:lnTo>
                    <a:lnTo>
                      <a:pt x="399" y="646"/>
                    </a:lnTo>
                    <a:lnTo>
                      <a:pt x="399" y="644"/>
                    </a:lnTo>
                    <a:lnTo>
                      <a:pt x="399" y="642"/>
                    </a:lnTo>
                    <a:lnTo>
                      <a:pt x="399" y="640"/>
                    </a:lnTo>
                    <a:lnTo>
                      <a:pt x="399" y="638"/>
                    </a:lnTo>
                    <a:lnTo>
                      <a:pt x="399" y="635"/>
                    </a:lnTo>
                    <a:lnTo>
                      <a:pt x="396" y="633"/>
                    </a:lnTo>
                    <a:lnTo>
                      <a:pt x="396" y="631"/>
                    </a:lnTo>
                    <a:lnTo>
                      <a:pt x="394" y="627"/>
                    </a:lnTo>
                    <a:lnTo>
                      <a:pt x="392" y="624"/>
                    </a:lnTo>
                    <a:lnTo>
                      <a:pt x="392" y="622"/>
                    </a:lnTo>
                    <a:lnTo>
                      <a:pt x="390" y="618"/>
                    </a:lnTo>
                    <a:lnTo>
                      <a:pt x="390" y="616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09"/>
                    </a:lnTo>
                    <a:lnTo>
                      <a:pt x="390" y="607"/>
                    </a:lnTo>
                    <a:lnTo>
                      <a:pt x="390" y="605"/>
                    </a:lnTo>
                    <a:lnTo>
                      <a:pt x="390" y="602"/>
                    </a:lnTo>
                    <a:lnTo>
                      <a:pt x="390" y="600"/>
                    </a:lnTo>
                    <a:lnTo>
                      <a:pt x="390" y="598"/>
                    </a:lnTo>
                    <a:lnTo>
                      <a:pt x="390" y="596"/>
                    </a:lnTo>
                    <a:lnTo>
                      <a:pt x="388" y="594"/>
                    </a:lnTo>
                    <a:lnTo>
                      <a:pt x="388" y="591"/>
                    </a:lnTo>
                    <a:lnTo>
                      <a:pt x="388" y="589"/>
                    </a:lnTo>
                    <a:lnTo>
                      <a:pt x="388" y="587"/>
                    </a:lnTo>
                    <a:lnTo>
                      <a:pt x="388" y="585"/>
                    </a:lnTo>
                    <a:lnTo>
                      <a:pt x="388" y="583"/>
                    </a:lnTo>
                    <a:lnTo>
                      <a:pt x="388" y="580"/>
                    </a:lnTo>
                    <a:lnTo>
                      <a:pt x="388" y="578"/>
                    </a:lnTo>
                    <a:lnTo>
                      <a:pt x="385" y="576"/>
                    </a:lnTo>
                    <a:lnTo>
                      <a:pt x="385" y="574"/>
                    </a:lnTo>
                    <a:lnTo>
                      <a:pt x="385" y="572"/>
                    </a:lnTo>
                    <a:lnTo>
                      <a:pt x="385" y="569"/>
                    </a:lnTo>
                    <a:lnTo>
                      <a:pt x="385" y="567"/>
                    </a:lnTo>
                    <a:lnTo>
                      <a:pt x="385" y="565"/>
                    </a:lnTo>
                    <a:lnTo>
                      <a:pt x="383" y="563"/>
                    </a:lnTo>
                    <a:lnTo>
                      <a:pt x="383" y="561"/>
                    </a:lnTo>
                    <a:lnTo>
                      <a:pt x="383" y="558"/>
                    </a:lnTo>
                    <a:lnTo>
                      <a:pt x="381" y="554"/>
                    </a:lnTo>
                    <a:lnTo>
                      <a:pt x="381" y="552"/>
                    </a:lnTo>
                    <a:lnTo>
                      <a:pt x="381" y="550"/>
                    </a:lnTo>
                    <a:lnTo>
                      <a:pt x="381" y="547"/>
                    </a:lnTo>
                    <a:lnTo>
                      <a:pt x="381" y="545"/>
                    </a:lnTo>
                    <a:lnTo>
                      <a:pt x="381" y="543"/>
                    </a:lnTo>
                    <a:lnTo>
                      <a:pt x="381" y="541"/>
                    </a:lnTo>
                    <a:lnTo>
                      <a:pt x="381" y="539"/>
                    </a:lnTo>
                    <a:lnTo>
                      <a:pt x="381" y="536"/>
                    </a:lnTo>
                    <a:lnTo>
                      <a:pt x="381" y="534"/>
                    </a:lnTo>
                    <a:lnTo>
                      <a:pt x="381" y="532"/>
                    </a:lnTo>
                    <a:lnTo>
                      <a:pt x="381" y="530"/>
                    </a:lnTo>
                    <a:lnTo>
                      <a:pt x="381" y="528"/>
                    </a:lnTo>
                    <a:lnTo>
                      <a:pt x="381" y="525"/>
                    </a:lnTo>
                    <a:lnTo>
                      <a:pt x="381" y="523"/>
                    </a:lnTo>
                    <a:lnTo>
                      <a:pt x="381" y="521"/>
                    </a:lnTo>
                    <a:lnTo>
                      <a:pt x="381" y="519"/>
                    </a:lnTo>
                    <a:lnTo>
                      <a:pt x="381" y="517"/>
                    </a:lnTo>
                    <a:lnTo>
                      <a:pt x="381" y="514"/>
                    </a:lnTo>
                    <a:lnTo>
                      <a:pt x="379" y="514"/>
                    </a:lnTo>
                    <a:lnTo>
                      <a:pt x="377" y="514"/>
                    </a:lnTo>
                    <a:lnTo>
                      <a:pt x="372" y="517"/>
                    </a:lnTo>
                    <a:lnTo>
                      <a:pt x="370" y="517"/>
                    </a:lnTo>
                    <a:lnTo>
                      <a:pt x="368" y="517"/>
                    </a:lnTo>
                    <a:lnTo>
                      <a:pt x="366" y="517"/>
                    </a:lnTo>
                    <a:lnTo>
                      <a:pt x="361" y="517"/>
                    </a:lnTo>
                    <a:lnTo>
                      <a:pt x="357" y="519"/>
                    </a:lnTo>
                    <a:lnTo>
                      <a:pt x="355" y="519"/>
                    </a:lnTo>
                    <a:lnTo>
                      <a:pt x="352" y="519"/>
                    </a:lnTo>
                    <a:lnTo>
                      <a:pt x="348" y="519"/>
                    </a:lnTo>
                    <a:lnTo>
                      <a:pt x="346" y="519"/>
                    </a:lnTo>
                    <a:lnTo>
                      <a:pt x="341" y="521"/>
                    </a:lnTo>
                    <a:lnTo>
                      <a:pt x="339" y="521"/>
                    </a:lnTo>
                    <a:lnTo>
                      <a:pt x="337" y="521"/>
                    </a:lnTo>
                    <a:lnTo>
                      <a:pt x="335" y="523"/>
                    </a:lnTo>
                    <a:lnTo>
                      <a:pt x="333" y="523"/>
                    </a:lnTo>
                    <a:lnTo>
                      <a:pt x="330" y="523"/>
                    </a:lnTo>
                    <a:lnTo>
                      <a:pt x="328" y="525"/>
                    </a:lnTo>
                    <a:lnTo>
                      <a:pt x="326" y="525"/>
                    </a:lnTo>
                    <a:lnTo>
                      <a:pt x="324" y="528"/>
                    </a:lnTo>
                    <a:lnTo>
                      <a:pt x="322" y="528"/>
                    </a:lnTo>
                    <a:lnTo>
                      <a:pt x="319" y="530"/>
                    </a:lnTo>
                    <a:lnTo>
                      <a:pt x="317" y="530"/>
                    </a:lnTo>
                    <a:lnTo>
                      <a:pt x="317" y="532"/>
                    </a:lnTo>
                    <a:lnTo>
                      <a:pt x="319" y="534"/>
                    </a:lnTo>
                    <a:lnTo>
                      <a:pt x="319" y="536"/>
                    </a:lnTo>
                    <a:lnTo>
                      <a:pt x="322" y="539"/>
                    </a:lnTo>
                    <a:lnTo>
                      <a:pt x="322" y="541"/>
                    </a:lnTo>
                    <a:lnTo>
                      <a:pt x="322" y="543"/>
                    </a:lnTo>
                    <a:lnTo>
                      <a:pt x="324" y="543"/>
                    </a:lnTo>
                    <a:lnTo>
                      <a:pt x="324" y="545"/>
                    </a:lnTo>
                    <a:lnTo>
                      <a:pt x="322" y="545"/>
                    </a:lnTo>
                    <a:lnTo>
                      <a:pt x="319" y="545"/>
                    </a:lnTo>
                    <a:lnTo>
                      <a:pt x="317" y="545"/>
                    </a:lnTo>
                    <a:lnTo>
                      <a:pt x="313" y="545"/>
                    </a:lnTo>
                    <a:lnTo>
                      <a:pt x="311" y="545"/>
                    </a:lnTo>
                    <a:lnTo>
                      <a:pt x="308" y="545"/>
                    </a:lnTo>
                    <a:lnTo>
                      <a:pt x="306" y="545"/>
                    </a:lnTo>
                    <a:lnTo>
                      <a:pt x="302" y="545"/>
                    </a:lnTo>
                    <a:lnTo>
                      <a:pt x="300" y="545"/>
                    </a:lnTo>
                    <a:lnTo>
                      <a:pt x="297" y="545"/>
                    </a:lnTo>
                    <a:lnTo>
                      <a:pt x="295" y="545"/>
                    </a:lnTo>
                    <a:lnTo>
                      <a:pt x="293" y="545"/>
                    </a:lnTo>
                    <a:lnTo>
                      <a:pt x="291" y="545"/>
                    </a:lnTo>
                    <a:lnTo>
                      <a:pt x="289" y="545"/>
                    </a:lnTo>
                    <a:lnTo>
                      <a:pt x="286" y="545"/>
                    </a:lnTo>
                    <a:lnTo>
                      <a:pt x="284" y="545"/>
                    </a:lnTo>
                    <a:lnTo>
                      <a:pt x="282" y="545"/>
                    </a:lnTo>
                    <a:lnTo>
                      <a:pt x="280" y="545"/>
                    </a:lnTo>
                    <a:lnTo>
                      <a:pt x="275" y="545"/>
                    </a:lnTo>
                    <a:lnTo>
                      <a:pt x="273" y="545"/>
                    </a:lnTo>
                    <a:lnTo>
                      <a:pt x="271" y="545"/>
                    </a:lnTo>
                    <a:lnTo>
                      <a:pt x="267" y="545"/>
                    </a:lnTo>
                    <a:lnTo>
                      <a:pt x="264" y="545"/>
                    </a:lnTo>
                    <a:lnTo>
                      <a:pt x="260" y="545"/>
                    </a:lnTo>
                    <a:lnTo>
                      <a:pt x="258" y="545"/>
                    </a:lnTo>
                    <a:lnTo>
                      <a:pt x="256" y="545"/>
                    </a:lnTo>
                    <a:lnTo>
                      <a:pt x="253" y="545"/>
                    </a:lnTo>
                    <a:lnTo>
                      <a:pt x="251" y="545"/>
                    </a:lnTo>
                    <a:lnTo>
                      <a:pt x="249" y="545"/>
                    </a:lnTo>
                    <a:lnTo>
                      <a:pt x="247" y="545"/>
                    </a:lnTo>
                    <a:lnTo>
                      <a:pt x="245" y="543"/>
                    </a:lnTo>
                    <a:lnTo>
                      <a:pt x="242" y="543"/>
                    </a:lnTo>
                    <a:lnTo>
                      <a:pt x="240" y="543"/>
                    </a:lnTo>
                    <a:lnTo>
                      <a:pt x="236" y="543"/>
                    </a:lnTo>
                    <a:lnTo>
                      <a:pt x="236" y="541"/>
                    </a:lnTo>
                    <a:lnTo>
                      <a:pt x="234" y="541"/>
                    </a:lnTo>
                    <a:lnTo>
                      <a:pt x="229" y="541"/>
                    </a:lnTo>
                    <a:lnTo>
                      <a:pt x="227" y="541"/>
                    </a:lnTo>
                    <a:lnTo>
                      <a:pt x="223" y="541"/>
                    </a:lnTo>
                    <a:lnTo>
                      <a:pt x="218" y="539"/>
                    </a:lnTo>
                    <a:lnTo>
                      <a:pt x="216" y="539"/>
                    </a:lnTo>
                    <a:lnTo>
                      <a:pt x="214" y="539"/>
                    </a:lnTo>
                    <a:lnTo>
                      <a:pt x="212" y="541"/>
                    </a:lnTo>
                    <a:lnTo>
                      <a:pt x="207" y="539"/>
                    </a:lnTo>
                    <a:lnTo>
                      <a:pt x="205" y="539"/>
                    </a:lnTo>
                    <a:lnTo>
                      <a:pt x="203" y="536"/>
                    </a:lnTo>
                    <a:lnTo>
                      <a:pt x="198" y="534"/>
                    </a:lnTo>
                    <a:lnTo>
                      <a:pt x="196" y="532"/>
                    </a:lnTo>
                    <a:lnTo>
                      <a:pt x="194" y="532"/>
                    </a:lnTo>
                    <a:lnTo>
                      <a:pt x="194" y="530"/>
                    </a:lnTo>
                    <a:lnTo>
                      <a:pt x="194" y="532"/>
                    </a:lnTo>
                    <a:lnTo>
                      <a:pt x="192" y="532"/>
                    </a:lnTo>
                    <a:lnTo>
                      <a:pt x="192" y="530"/>
                    </a:lnTo>
                    <a:lnTo>
                      <a:pt x="190" y="530"/>
                    </a:lnTo>
                    <a:lnTo>
                      <a:pt x="187" y="530"/>
                    </a:lnTo>
                    <a:lnTo>
                      <a:pt x="185" y="530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3" y="525"/>
                    </a:lnTo>
                    <a:lnTo>
                      <a:pt x="181" y="525"/>
                    </a:lnTo>
                    <a:lnTo>
                      <a:pt x="179" y="525"/>
                    </a:lnTo>
                    <a:lnTo>
                      <a:pt x="176" y="525"/>
                    </a:lnTo>
                    <a:lnTo>
                      <a:pt x="174" y="525"/>
                    </a:lnTo>
                    <a:lnTo>
                      <a:pt x="172" y="525"/>
                    </a:lnTo>
                    <a:lnTo>
                      <a:pt x="172" y="528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8" y="530"/>
                    </a:lnTo>
                    <a:lnTo>
                      <a:pt x="168" y="532"/>
                    </a:lnTo>
                    <a:lnTo>
                      <a:pt x="165" y="532"/>
                    </a:lnTo>
                    <a:lnTo>
                      <a:pt x="163" y="534"/>
                    </a:lnTo>
                    <a:lnTo>
                      <a:pt x="163" y="532"/>
                    </a:lnTo>
                    <a:lnTo>
                      <a:pt x="163" y="534"/>
                    </a:lnTo>
                    <a:lnTo>
                      <a:pt x="161" y="534"/>
                    </a:lnTo>
                    <a:lnTo>
                      <a:pt x="161" y="536"/>
                    </a:lnTo>
                    <a:lnTo>
                      <a:pt x="159" y="536"/>
                    </a:lnTo>
                    <a:lnTo>
                      <a:pt x="161" y="539"/>
                    </a:lnTo>
                    <a:lnTo>
                      <a:pt x="159" y="539"/>
                    </a:lnTo>
                    <a:lnTo>
                      <a:pt x="159" y="541"/>
                    </a:lnTo>
                    <a:lnTo>
                      <a:pt x="157" y="543"/>
                    </a:lnTo>
                    <a:lnTo>
                      <a:pt x="154" y="543"/>
                    </a:lnTo>
                    <a:lnTo>
                      <a:pt x="154" y="545"/>
                    </a:lnTo>
                    <a:lnTo>
                      <a:pt x="154" y="547"/>
                    </a:lnTo>
                    <a:lnTo>
                      <a:pt x="157" y="547"/>
                    </a:lnTo>
                    <a:lnTo>
                      <a:pt x="154" y="547"/>
                    </a:lnTo>
                    <a:lnTo>
                      <a:pt x="154" y="550"/>
                    </a:lnTo>
                    <a:lnTo>
                      <a:pt x="152" y="550"/>
                    </a:lnTo>
                    <a:lnTo>
                      <a:pt x="150" y="550"/>
                    </a:lnTo>
                    <a:lnTo>
                      <a:pt x="148" y="552"/>
                    </a:lnTo>
                    <a:lnTo>
                      <a:pt x="146" y="552"/>
                    </a:lnTo>
                    <a:lnTo>
                      <a:pt x="146" y="554"/>
                    </a:lnTo>
                    <a:lnTo>
                      <a:pt x="148" y="554"/>
                    </a:lnTo>
                    <a:lnTo>
                      <a:pt x="148" y="556"/>
                    </a:lnTo>
                    <a:lnTo>
                      <a:pt x="146" y="556"/>
                    </a:lnTo>
                    <a:lnTo>
                      <a:pt x="148" y="556"/>
                    </a:lnTo>
                    <a:lnTo>
                      <a:pt x="146" y="558"/>
                    </a:lnTo>
                    <a:lnTo>
                      <a:pt x="148" y="558"/>
                    </a:lnTo>
                    <a:lnTo>
                      <a:pt x="146" y="558"/>
                    </a:lnTo>
                    <a:lnTo>
                      <a:pt x="146" y="561"/>
                    </a:lnTo>
                    <a:lnTo>
                      <a:pt x="143" y="561"/>
                    </a:lnTo>
                    <a:lnTo>
                      <a:pt x="143" y="563"/>
                    </a:lnTo>
                    <a:lnTo>
                      <a:pt x="143" y="565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5"/>
                    </a:lnTo>
                    <a:lnTo>
                      <a:pt x="139" y="567"/>
                    </a:lnTo>
                    <a:lnTo>
                      <a:pt x="137" y="567"/>
                    </a:lnTo>
                    <a:lnTo>
                      <a:pt x="135" y="567"/>
                    </a:lnTo>
                    <a:lnTo>
                      <a:pt x="132" y="567"/>
                    </a:lnTo>
                    <a:lnTo>
                      <a:pt x="132" y="569"/>
                    </a:lnTo>
                    <a:lnTo>
                      <a:pt x="130" y="567"/>
                    </a:lnTo>
                    <a:lnTo>
                      <a:pt x="130" y="569"/>
                    </a:lnTo>
                    <a:lnTo>
                      <a:pt x="128" y="569"/>
                    </a:lnTo>
                    <a:lnTo>
                      <a:pt x="128" y="567"/>
                    </a:lnTo>
                    <a:lnTo>
                      <a:pt x="128" y="565"/>
                    </a:lnTo>
                    <a:lnTo>
                      <a:pt x="126" y="565"/>
                    </a:lnTo>
                    <a:lnTo>
                      <a:pt x="124" y="565"/>
                    </a:lnTo>
                    <a:lnTo>
                      <a:pt x="124" y="563"/>
                    </a:lnTo>
                    <a:lnTo>
                      <a:pt x="121" y="563"/>
                    </a:lnTo>
                    <a:lnTo>
                      <a:pt x="119" y="563"/>
                    </a:lnTo>
                    <a:lnTo>
                      <a:pt x="117" y="563"/>
                    </a:lnTo>
                    <a:lnTo>
                      <a:pt x="117" y="561"/>
                    </a:lnTo>
                    <a:lnTo>
                      <a:pt x="115" y="558"/>
                    </a:lnTo>
                    <a:lnTo>
                      <a:pt x="115" y="556"/>
                    </a:lnTo>
                    <a:lnTo>
                      <a:pt x="113" y="556"/>
                    </a:lnTo>
                    <a:lnTo>
                      <a:pt x="110" y="556"/>
                    </a:lnTo>
                    <a:lnTo>
                      <a:pt x="113" y="556"/>
                    </a:lnTo>
                    <a:lnTo>
                      <a:pt x="113" y="554"/>
                    </a:lnTo>
                    <a:lnTo>
                      <a:pt x="113" y="552"/>
                    </a:lnTo>
                    <a:lnTo>
                      <a:pt x="110" y="552"/>
                    </a:lnTo>
                    <a:lnTo>
                      <a:pt x="108" y="552"/>
                    </a:lnTo>
                    <a:lnTo>
                      <a:pt x="106" y="552"/>
                    </a:lnTo>
                    <a:lnTo>
                      <a:pt x="104" y="554"/>
                    </a:lnTo>
                    <a:lnTo>
                      <a:pt x="102" y="554"/>
                    </a:lnTo>
                    <a:lnTo>
                      <a:pt x="99" y="556"/>
                    </a:lnTo>
                    <a:lnTo>
                      <a:pt x="97" y="556"/>
                    </a:lnTo>
                    <a:lnTo>
                      <a:pt x="97" y="558"/>
                    </a:lnTo>
                    <a:lnTo>
                      <a:pt x="95" y="558"/>
                    </a:lnTo>
                    <a:lnTo>
                      <a:pt x="95" y="561"/>
                    </a:lnTo>
                    <a:lnTo>
                      <a:pt x="93" y="563"/>
                    </a:lnTo>
                    <a:lnTo>
                      <a:pt x="91" y="563"/>
                    </a:lnTo>
                    <a:lnTo>
                      <a:pt x="88" y="565"/>
                    </a:lnTo>
                    <a:lnTo>
                      <a:pt x="86" y="565"/>
                    </a:lnTo>
                    <a:lnTo>
                      <a:pt x="84" y="567"/>
                    </a:lnTo>
                    <a:lnTo>
                      <a:pt x="82" y="565"/>
                    </a:lnTo>
                    <a:lnTo>
                      <a:pt x="82" y="563"/>
                    </a:lnTo>
                    <a:lnTo>
                      <a:pt x="82" y="561"/>
                    </a:lnTo>
                    <a:lnTo>
                      <a:pt x="80" y="561"/>
                    </a:lnTo>
                    <a:lnTo>
                      <a:pt x="80" y="558"/>
                    </a:lnTo>
                    <a:lnTo>
                      <a:pt x="80" y="556"/>
                    </a:lnTo>
                    <a:lnTo>
                      <a:pt x="80" y="554"/>
                    </a:lnTo>
                    <a:lnTo>
                      <a:pt x="77" y="552"/>
                    </a:lnTo>
                    <a:lnTo>
                      <a:pt x="75" y="552"/>
                    </a:lnTo>
                    <a:lnTo>
                      <a:pt x="73" y="554"/>
                    </a:lnTo>
                    <a:lnTo>
                      <a:pt x="71" y="554"/>
                    </a:lnTo>
                    <a:lnTo>
                      <a:pt x="69" y="554"/>
                    </a:lnTo>
                    <a:lnTo>
                      <a:pt x="69" y="552"/>
                    </a:lnTo>
                    <a:lnTo>
                      <a:pt x="66" y="550"/>
                    </a:lnTo>
                    <a:lnTo>
                      <a:pt x="64" y="547"/>
                    </a:lnTo>
                    <a:lnTo>
                      <a:pt x="62" y="545"/>
                    </a:lnTo>
                    <a:lnTo>
                      <a:pt x="60" y="543"/>
                    </a:lnTo>
                    <a:lnTo>
                      <a:pt x="58" y="541"/>
                    </a:lnTo>
                    <a:lnTo>
                      <a:pt x="55" y="539"/>
                    </a:lnTo>
                    <a:lnTo>
                      <a:pt x="53" y="539"/>
                    </a:lnTo>
                    <a:lnTo>
                      <a:pt x="51" y="539"/>
                    </a:lnTo>
                    <a:lnTo>
                      <a:pt x="49" y="539"/>
                    </a:lnTo>
                    <a:lnTo>
                      <a:pt x="47" y="539"/>
                    </a:lnTo>
                    <a:lnTo>
                      <a:pt x="47" y="541"/>
                    </a:lnTo>
                    <a:lnTo>
                      <a:pt x="47" y="543"/>
                    </a:lnTo>
                    <a:lnTo>
                      <a:pt x="44" y="543"/>
                    </a:lnTo>
                    <a:lnTo>
                      <a:pt x="42" y="543"/>
                    </a:lnTo>
                    <a:lnTo>
                      <a:pt x="40" y="543"/>
                    </a:lnTo>
                    <a:lnTo>
                      <a:pt x="40" y="545"/>
                    </a:lnTo>
                    <a:lnTo>
                      <a:pt x="38" y="545"/>
                    </a:lnTo>
                    <a:lnTo>
                      <a:pt x="33" y="547"/>
                    </a:lnTo>
                    <a:lnTo>
                      <a:pt x="31" y="547"/>
                    </a:lnTo>
                    <a:lnTo>
                      <a:pt x="29" y="547"/>
                    </a:lnTo>
                    <a:lnTo>
                      <a:pt x="27" y="545"/>
                    </a:lnTo>
                    <a:lnTo>
                      <a:pt x="25" y="545"/>
                    </a:lnTo>
                    <a:lnTo>
                      <a:pt x="22" y="543"/>
                    </a:lnTo>
                    <a:lnTo>
                      <a:pt x="22" y="541"/>
                    </a:lnTo>
                    <a:lnTo>
                      <a:pt x="20" y="541"/>
                    </a:lnTo>
                    <a:lnTo>
                      <a:pt x="20" y="539"/>
                    </a:lnTo>
                    <a:lnTo>
                      <a:pt x="18" y="539"/>
                    </a:lnTo>
                    <a:lnTo>
                      <a:pt x="18" y="536"/>
                    </a:lnTo>
                    <a:lnTo>
                      <a:pt x="18" y="534"/>
                    </a:lnTo>
                    <a:lnTo>
                      <a:pt x="20" y="534"/>
                    </a:lnTo>
                    <a:lnTo>
                      <a:pt x="25" y="534"/>
                    </a:lnTo>
                    <a:lnTo>
                      <a:pt x="27" y="534"/>
                    </a:lnTo>
                    <a:lnTo>
                      <a:pt x="29" y="532"/>
                    </a:lnTo>
                    <a:lnTo>
                      <a:pt x="29" y="530"/>
                    </a:lnTo>
                    <a:lnTo>
                      <a:pt x="27" y="530"/>
                    </a:lnTo>
                    <a:lnTo>
                      <a:pt x="27" y="528"/>
                    </a:lnTo>
                    <a:lnTo>
                      <a:pt x="22" y="528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17"/>
                    </a:lnTo>
                    <a:lnTo>
                      <a:pt x="16" y="514"/>
                    </a:lnTo>
                    <a:lnTo>
                      <a:pt x="11" y="510"/>
                    </a:lnTo>
                    <a:lnTo>
                      <a:pt x="14" y="508"/>
                    </a:lnTo>
                    <a:lnTo>
                      <a:pt x="14" y="506"/>
                    </a:lnTo>
                    <a:lnTo>
                      <a:pt x="14" y="503"/>
                    </a:lnTo>
                    <a:lnTo>
                      <a:pt x="16" y="503"/>
                    </a:lnTo>
                    <a:lnTo>
                      <a:pt x="14" y="499"/>
                    </a:lnTo>
                    <a:lnTo>
                      <a:pt x="14" y="497"/>
                    </a:lnTo>
                    <a:lnTo>
                      <a:pt x="14" y="495"/>
                    </a:lnTo>
                    <a:lnTo>
                      <a:pt x="14" y="493"/>
                    </a:lnTo>
                    <a:lnTo>
                      <a:pt x="14" y="479"/>
                    </a:lnTo>
                    <a:lnTo>
                      <a:pt x="11" y="475"/>
                    </a:lnTo>
                    <a:lnTo>
                      <a:pt x="11" y="471"/>
                    </a:lnTo>
                    <a:lnTo>
                      <a:pt x="9" y="466"/>
                    </a:lnTo>
                    <a:lnTo>
                      <a:pt x="9" y="457"/>
                    </a:lnTo>
                    <a:lnTo>
                      <a:pt x="9" y="455"/>
                    </a:lnTo>
                    <a:lnTo>
                      <a:pt x="9" y="453"/>
                    </a:lnTo>
                    <a:lnTo>
                      <a:pt x="9" y="451"/>
                    </a:lnTo>
                    <a:lnTo>
                      <a:pt x="9" y="446"/>
                    </a:lnTo>
                    <a:lnTo>
                      <a:pt x="9" y="444"/>
                    </a:lnTo>
                    <a:lnTo>
                      <a:pt x="7" y="440"/>
                    </a:lnTo>
                    <a:lnTo>
                      <a:pt x="7" y="438"/>
                    </a:lnTo>
                    <a:lnTo>
                      <a:pt x="5" y="435"/>
                    </a:lnTo>
                    <a:lnTo>
                      <a:pt x="5" y="433"/>
                    </a:lnTo>
                    <a:lnTo>
                      <a:pt x="5" y="431"/>
                    </a:lnTo>
                    <a:lnTo>
                      <a:pt x="3" y="429"/>
                    </a:lnTo>
                    <a:lnTo>
                      <a:pt x="3" y="427"/>
                    </a:lnTo>
                    <a:lnTo>
                      <a:pt x="0" y="427"/>
                    </a:lnTo>
                    <a:lnTo>
                      <a:pt x="0" y="424"/>
                    </a:lnTo>
                    <a:lnTo>
                      <a:pt x="3" y="422"/>
                    </a:lnTo>
                    <a:lnTo>
                      <a:pt x="3" y="420"/>
                    </a:lnTo>
                    <a:lnTo>
                      <a:pt x="9" y="416"/>
                    </a:lnTo>
                    <a:lnTo>
                      <a:pt x="9" y="413"/>
                    </a:lnTo>
                    <a:lnTo>
                      <a:pt x="9" y="411"/>
                    </a:lnTo>
                    <a:lnTo>
                      <a:pt x="9" y="409"/>
                    </a:lnTo>
                    <a:lnTo>
                      <a:pt x="9" y="407"/>
                    </a:lnTo>
                    <a:lnTo>
                      <a:pt x="9" y="405"/>
                    </a:lnTo>
                    <a:lnTo>
                      <a:pt x="9" y="402"/>
                    </a:lnTo>
                    <a:lnTo>
                      <a:pt x="9" y="400"/>
                    </a:lnTo>
                    <a:lnTo>
                      <a:pt x="14" y="396"/>
                    </a:lnTo>
                    <a:lnTo>
                      <a:pt x="14" y="394"/>
                    </a:lnTo>
                    <a:lnTo>
                      <a:pt x="14" y="391"/>
                    </a:lnTo>
                    <a:lnTo>
                      <a:pt x="16" y="391"/>
                    </a:lnTo>
                    <a:lnTo>
                      <a:pt x="16" y="389"/>
                    </a:lnTo>
                    <a:lnTo>
                      <a:pt x="16" y="385"/>
                    </a:lnTo>
                    <a:lnTo>
                      <a:pt x="16" y="383"/>
                    </a:lnTo>
                    <a:lnTo>
                      <a:pt x="16" y="380"/>
                    </a:lnTo>
                    <a:lnTo>
                      <a:pt x="18" y="380"/>
                    </a:lnTo>
                    <a:lnTo>
                      <a:pt x="20" y="378"/>
                    </a:lnTo>
                    <a:lnTo>
                      <a:pt x="22" y="376"/>
                    </a:lnTo>
                    <a:lnTo>
                      <a:pt x="25" y="376"/>
                    </a:lnTo>
                    <a:lnTo>
                      <a:pt x="29" y="376"/>
                    </a:lnTo>
                    <a:lnTo>
                      <a:pt x="31" y="376"/>
                    </a:lnTo>
                    <a:lnTo>
                      <a:pt x="33" y="374"/>
                    </a:lnTo>
                    <a:lnTo>
                      <a:pt x="38" y="372"/>
                    </a:lnTo>
                    <a:lnTo>
                      <a:pt x="36" y="367"/>
                    </a:lnTo>
                    <a:lnTo>
                      <a:pt x="33" y="365"/>
                    </a:lnTo>
                    <a:lnTo>
                      <a:pt x="31" y="365"/>
                    </a:lnTo>
                    <a:lnTo>
                      <a:pt x="31" y="363"/>
                    </a:lnTo>
                    <a:lnTo>
                      <a:pt x="29" y="363"/>
                    </a:lnTo>
                    <a:lnTo>
                      <a:pt x="29" y="358"/>
                    </a:lnTo>
                    <a:lnTo>
                      <a:pt x="29" y="356"/>
                    </a:lnTo>
                    <a:lnTo>
                      <a:pt x="25" y="352"/>
                    </a:lnTo>
                    <a:lnTo>
                      <a:pt x="25" y="350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9" y="345"/>
                    </a:lnTo>
                    <a:lnTo>
                      <a:pt x="36" y="339"/>
                    </a:lnTo>
                    <a:lnTo>
                      <a:pt x="38" y="339"/>
                    </a:lnTo>
                    <a:lnTo>
                      <a:pt x="38" y="336"/>
                    </a:lnTo>
                    <a:lnTo>
                      <a:pt x="38" y="334"/>
                    </a:lnTo>
                    <a:lnTo>
                      <a:pt x="38" y="330"/>
                    </a:lnTo>
                    <a:lnTo>
                      <a:pt x="40" y="330"/>
                    </a:lnTo>
                    <a:lnTo>
                      <a:pt x="40" y="325"/>
                    </a:lnTo>
                    <a:lnTo>
                      <a:pt x="40" y="323"/>
                    </a:lnTo>
                    <a:lnTo>
                      <a:pt x="42" y="323"/>
                    </a:lnTo>
                    <a:lnTo>
                      <a:pt x="42" y="321"/>
                    </a:lnTo>
                    <a:lnTo>
                      <a:pt x="42" y="319"/>
                    </a:lnTo>
                    <a:lnTo>
                      <a:pt x="42" y="317"/>
                    </a:lnTo>
                    <a:lnTo>
                      <a:pt x="40" y="312"/>
                    </a:lnTo>
                    <a:lnTo>
                      <a:pt x="40" y="310"/>
                    </a:lnTo>
                    <a:lnTo>
                      <a:pt x="42" y="303"/>
                    </a:lnTo>
                    <a:lnTo>
                      <a:pt x="44" y="301"/>
                    </a:lnTo>
                    <a:lnTo>
                      <a:pt x="44" y="299"/>
                    </a:lnTo>
                    <a:lnTo>
                      <a:pt x="44" y="297"/>
                    </a:lnTo>
                    <a:lnTo>
                      <a:pt x="42" y="297"/>
                    </a:lnTo>
                    <a:lnTo>
                      <a:pt x="40" y="295"/>
                    </a:lnTo>
                    <a:lnTo>
                      <a:pt x="40" y="288"/>
                    </a:lnTo>
                    <a:lnTo>
                      <a:pt x="40" y="286"/>
                    </a:lnTo>
                    <a:lnTo>
                      <a:pt x="42" y="281"/>
                    </a:lnTo>
                    <a:lnTo>
                      <a:pt x="42" y="279"/>
                    </a:lnTo>
                    <a:lnTo>
                      <a:pt x="42" y="277"/>
                    </a:lnTo>
                    <a:lnTo>
                      <a:pt x="42" y="275"/>
                    </a:lnTo>
                    <a:lnTo>
                      <a:pt x="42" y="273"/>
                    </a:lnTo>
                    <a:lnTo>
                      <a:pt x="44" y="273"/>
                    </a:lnTo>
                    <a:lnTo>
                      <a:pt x="44" y="270"/>
                    </a:lnTo>
                    <a:lnTo>
                      <a:pt x="42" y="268"/>
                    </a:lnTo>
                    <a:lnTo>
                      <a:pt x="42" y="266"/>
                    </a:lnTo>
                    <a:lnTo>
                      <a:pt x="38" y="264"/>
                    </a:lnTo>
                    <a:lnTo>
                      <a:pt x="38" y="262"/>
                    </a:lnTo>
                    <a:lnTo>
                      <a:pt x="36" y="262"/>
                    </a:lnTo>
                    <a:lnTo>
                      <a:pt x="36" y="257"/>
                    </a:lnTo>
                    <a:lnTo>
                      <a:pt x="33" y="257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29" y="253"/>
                    </a:lnTo>
                    <a:lnTo>
                      <a:pt x="27" y="253"/>
                    </a:lnTo>
                    <a:lnTo>
                      <a:pt x="27" y="251"/>
                    </a:lnTo>
                    <a:lnTo>
                      <a:pt x="25" y="248"/>
                    </a:lnTo>
                    <a:lnTo>
                      <a:pt x="25" y="246"/>
                    </a:lnTo>
                    <a:lnTo>
                      <a:pt x="27" y="242"/>
                    </a:lnTo>
                    <a:lnTo>
                      <a:pt x="25" y="237"/>
                    </a:lnTo>
                    <a:lnTo>
                      <a:pt x="25" y="235"/>
                    </a:lnTo>
                    <a:lnTo>
                      <a:pt x="27" y="231"/>
                    </a:lnTo>
                    <a:lnTo>
                      <a:pt x="27" y="229"/>
                    </a:lnTo>
                    <a:lnTo>
                      <a:pt x="29" y="229"/>
                    </a:lnTo>
                    <a:lnTo>
                      <a:pt x="29" y="226"/>
                    </a:lnTo>
                    <a:lnTo>
                      <a:pt x="29" y="224"/>
                    </a:lnTo>
                    <a:lnTo>
                      <a:pt x="27" y="224"/>
                    </a:lnTo>
                    <a:lnTo>
                      <a:pt x="25" y="215"/>
                    </a:lnTo>
                    <a:lnTo>
                      <a:pt x="22" y="215"/>
                    </a:lnTo>
                    <a:lnTo>
                      <a:pt x="22" y="213"/>
                    </a:lnTo>
                    <a:lnTo>
                      <a:pt x="22" y="211"/>
                    </a:lnTo>
                    <a:lnTo>
                      <a:pt x="22" y="209"/>
                    </a:lnTo>
                    <a:lnTo>
                      <a:pt x="22" y="207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0"/>
                    </a:lnTo>
                    <a:lnTo>
                      <a:pt x="20" y="196"/>
                    </a:lnTo>
                    <a:lnTo>
                      <a:pt x="18" y="193"/>
                    </a:lnTo>
                    <a:lnTo>
                      <a:pt x="18" y="191"/>
                    </a:lnTo>
                    <a:lnTo>
                      <a:pt x="18" y="182"/>
                    </a:lnTo>
                    <a:lnTo>
                      <a:pt x="16" y="180"/>
                    </a:lnTo>
                    <a:lnTo>
                      <a:pt x="16" y="176"/>
                    </a:lnTo>
                    <a:lnTo>
                      <a:pt x="16" y="174"/>
                    </a:lnTo>
                    <a:lnTo>
                      <a:pt x="14" y="174"/>
                    </a:lnTo>
                    <a:lnTo>
                      <a:pt x="14" y="171"/>
                    </a:lnTo>
                    <a:lnTo>
                      <a:pt x="11" y="167"/>
                    </a:lnTo>
                    <a:lnTo>
                      <a:pt x="11" y="165"/>
                    </a:lnTo>
                    <a:lnTo>
                      <a:pt x="9" y="165"/>
                    </a:lnTo>
                    <a:lnTo>
                      <a:pt x="9" y="163"/>
                    </a:lnTo>
                    <a:lnTo>
                      <a:pt x="9" y="158"/>
                    </a:lnTo>
                    <a:lnTo>
                      <a:pt x="9" y="156"/>
                    </a:lnTo>
                    <a:lnTo>
                      <a:pt x="9" y="152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1" y="141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7" y="134"/>
                    </a:lnTo>
                    <a:lnTo>
                      <a:pt x="3" y="132"/>
                    </a:lnTo>
                    <a:lnTo>
                      <a:pt x="3" y="130"/>
                    </a:lnTo>
                    <a:lnTo>
                      <a:pt x="3" y="127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7" y="123"/>
                    </a:lnTo>
                    <a:lnTo>
                      <a:pt x="7" y="121"/>
                    </a:lnTo>
                    <a:lnTo>
                      <a:pt x="7" y="119"/>
                    </a:lnTo>
                    <a:lnTo>
                      <a:pt x="9" y="119"/>
                    </a:lnTo>
                    <a:lnTo>
                      <a:pt x="11" y="119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5" y="116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27" y="97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3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33" y="75"/>
                    </a:lnTo>
                    <a:lnTo>
                      <a:pt x="36" y="72"/>
                    </a:lnTo>
                    <a:lnTo>
                      <a:pt x="38" y="70"/>
                    </a:lnTo>
                    <a:lnTo>
                      <a:pt x="40" y="7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7" y="64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49" y="57"/>
                    </a:lnTo>
                    <a:lnTo>
                      <a:pt x="49" y="55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7" y="44"/>
                    </a:lnTo>
                    <a:lnTo>
                      <a:pt x="47" y="42"/>
                    </a:lnTo>
                    <a:lnTo>
                      <a:pt x="47" y="39"/>
                    </a:lnTo>
                    <a:lnTo>
                      <a:pt x="49" y="37"/>
                    </a:lnTo>
                    <a:lnTo>
                      <a:pt x="49" y="35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2" y="2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5" y="6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99" y="9"/>
                    </a:lnTo>
                    <a:lnTo>
                      <a:pt x="102" y="9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10" y="17"/>
                    </a:lnTo>
                    <a:lnTo>
                      <a:pt x="110" y="20"/>
                    </a:lnTo>
                    <a:lnTo>
                      <a:pt x="113" y="20"/>
                    </a:lnTo>
                    <a:lnTo>
                      <a:pt x="115" y="22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7" y="31"/>
                    </a:lnTo>
                    <a:lnTo>
                      <a:pt x="117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21" y="39"/>
                    </a:lnTo>
                    <a:lnTo>
                      <a:pt x="121" y="42"/>
                    </a:lnTo>
                    <a:lnTo>
                      <a:pt x="121" y="44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21" y="53"/>
                    </a:lnTo>
                    <a:lnTo>
                      <a:pt x="119" y="53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19" y="55"/>
                    </a:lnTo>
                    <a:lnTo>
                      <a:pt x="119" y="57"/>
                    </a:lnTo>
                    <a:lnTo>
                      <a:pt x="117" y="59"/>
                    </a:lnTo>
                    <a:lnTo>
                      <a:pt x="115" y="61"/>
                    </a:lnTo>
                    <a:lnTo>
                      <a:pt x="115" y="64"/>
                    </a:lnTo>
                    <a:lnTo>
                      <a:pt x="113" y="64"/>
                    </a:lnTo>
                    <a:lnTo>
                      <a:pt x="113" y="66"/>
                    </a:lnTo>
                    <a:lnTo>
                      <a:pt x="110" y="68"/>
                    </a:lnTo>
                    <a:lnTo>
                      <a:pt x="113" y="70"/>
                    </a:lnTo>
                    <a:lnTo>
                      <a:pt x="113" y="72"/>
                    </a:lnTo>
                    <a:lnTo>
                      <a:pt x="115" y="72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19" y="75"/>
                    </a:lnTo>
                    <a:lnTo>
                      <a:pt x="119" y="72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24" y="70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30" y="70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5" y="68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1" y="64"/>
                    </a:lnTo>
                    <a:lnTo>
                      <a:pt x="143" y="64"/>
                    </a:lnTo>
                    <a:lnTo>
                      <a:pt x="146" y="64"/>
                    </a:lnTo>
                    <a:lnTo>
                      <a:pt x="148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4" y="64"/>
                    </a:lnTo>
                    <a:lnTo>
                      <a:pt x="157" y="64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9" y="81"/>
                    </a:lnTo>
                    <a:lnTo>
                      <a:pt x="157" y="81"/>
                    </a:lnTo>
                    <a:lnTo>
                      <a:pt x="157" y="83"/>
                    </a:lnTo>
                    <a:lnTo>
                      <a:pt x="159" y="83"/>
                    </a:lnTo>
                    <a:lnTo>
                      <a:pt x="157" y="83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9" y="90"/>
                    </a:lnTo>
                    <a:lnTo>
                      <a:pt x="159" y="92"/>
                    </a:lnTo>
                    <a:lnTo>
                      <a:pt x="159" y="94"/>
                    </a:lnTo>
                    <a:lnTo>
                      <a:pt x="157" y="94"/>
                    </a:lnTo>
                    <a:lnTo>
                      <a:pt x="157" y="97"/>
                    </a:lnTo>
                    <a:lnTo>
                      <a:pt x="157" y="99"/>
                    </a:lnTo>
                    <a:lnTo>
                      <a:pt x="159" y="101"/>
                    </a:lnTo>
                    <a:lnTo>
                      <a:pt x="161" y="101"/>
                    </a:lnTo>
                    <a:lnTo>
                      <a:pt x="163" y="101"/>
                    </a:lnTo>
                    <a:lnTo>
                      <a:pt x="163" y="103"/>
                    </a:lnTo>
                    <a:lnTo>
                      <a:pt x="163" y="105"/>
                    </a:lnTo>
                    <a:lnTo>
                      <a:pt x="163" y="108"/>
                    </a:lnTo>
                    <a:lnTo>
                      <a:pt x="163" y="110"/>
                    </a:lnTo>
                    <a:lnTo>
                      <a:pt x="165" y="110"/>
                    </a:lnTo>
                    <a:lnTo>
                      <a:pt x="165" y="112"/>
                    </a:lnTo>
                    <a:lnTo>
                      <a:pt x="165" y="114"/>
                    </a:lnTo>
                    <a:lnTo>
                      <a:pt x="165" y="116"/>
                    </a:lnTo>
                    <a:lnTo>
                      <a:pt x="165" y="119"/>
                    </a:lnTo>
                    <a:lnTo>
                      <a:pt x="168" y="119"/>
                    </a:lnTo>
                    <a:lnTo>
                      <a:pt x="168" y="116"/>
                    </a:lnTo>
                    <a:lnTo>
                      <a:pt x="170" y="116"/>
                    </a:lnTo>
                    <a:lnTo>
                      <a:pt x="172" y="119"/>
                    </a:lnTo>
                    <a:lnTo>
                      <a:pt x="172" y="116"/>
                    </a:lnTo>
                    <a:lnTo>
                      <a:pt x="174" y="116"/>
                    </a:lnTo>
                    <a:lnTo>
                      <a:pt x="174" y="119"/>
                    </a:lnTo>
                    <a:lnTo>
                      <a:pt x="176" y="119"/>
                    </a:lnTo>
                    <a:lnTo>
                      <a:pt x="174" y="119"/>
                    </a:lnTo>
                    <a:lnTo>
                      <a:pt x="174" y="121"/>
                    </a:lnTo>
                    <a:lnTo>
                      <a:pt x="176" y="121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1" y="119"/>
                    </a:lnTo>
                    <a:lnTo>
                      <a:pt x="181" y="121"/>
                    </a:lnTo>
                    <a:lnTo>
                      <a:pt x="181" y="119"/>
                    </a:lnTo>
                    <a:lnTo>
                      <a:pt x="183" y="119"/>
                    </a:lnTo>
                    <a:lnTo>
                      <a:pt x="183" y="116"/>
                    </a:lnTo>
                    <a:lnTo>
                      <a:pt x="183" y="114"/>
                    </a:lnTo>
                    <a:lnTo>
                      <a:pt x="185" y="112"/>
                    </a:lnTo>
                    <a:lnTo>
                      <a:pt x="185" y="110"/>
                    </a:lnTo>
                    <a:lnTo>
                      <a:pt x="187" y="110"/>
                    </a:lnTo>
                    <a:lnTo>
                      <a:pt x="187" y="108"/>
                    </a:lnTo>
                    <a:lnTo>
                      <a:pt x="187" y="105"/>
                    </a:lnTo>
                    <a:lnTo>
                      <a:pt x="187" y="103"/>
                    </a:lnTo>
                    <a:lnTo>
                      <a:pt x="190" y="101"/>
                    </a:lnTo>
                    <a:lnTo>
                      <a:pt x="192" y="99"/>
                    </a:lnTo>
                    <a:lnTo>
                      <a:pt x="194" y="94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6" y="88"/>
                    </a:lnTo>
                    <a:lnTo>
                      <a:pt x="201" y="88"/>
                    </a:lnTo>
                    <a:lnTo>
                      <a:pt x="203" y="88"/>
                    </a:lnTo>
                    <a:lnTo>
                      <a:pt x="203" y="90"/>
                    </a:lnTo>
                    <a:lnTo>
                      <a:pt x="207" y="90"/>
                    </a:lnTo>
                    <a:lnTo>
                      <a:pt x="209" y="92"/>
                    </a:lnTo>
                    <a:lnTo>
                      <a:pt x="212" y="92"/>
                    </a:lnTo>
                    <a:lnTo>
                      <a:pt x="214" y="92"/>
                    </a:lnTo>
                    <a:lnTo>
                      <a:pt x="216" y="90"/>
                    </a:lnTo>
                    <a:lnTo>
                      <a:pt x="218" y="90"/>
                    </a:lnTo>
                    <a:lnTo>
                      <a:pt x="220" y="88"/>
                    </a:lnTo>
                    <a:lnTo>
                      <a:pt x="223" y="86"/>
                    </a:lnTo>
                    <a:lnTo>
                      <a:pt x="225" y="86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34" y="81"/>
                    </a:lnTo>
                    <a:lnTo>
                      <a:pt x="236" y="79"/>
                    </a:lnTo>
                    <a:lnTo>
                      <a:pt x="236" y="81"/>
                    </a:lnTo>
                    <a:lnTo>
                      <a:pt x="238" y="81"/>
                    </a:lnTo>
                    <a:lnTo>
                      <a:pt x="236" y="83"/>
                    </a:lnTo>
                    <a:lnTo>
                      <a:pt x="234" y="86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4" y="90"/>
                    </a:lnTo>
                    <a:lnTo>
                      <a:pt x="234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7"/>
                    </a:lnTo>
                    <a:lnTo>
                      <a:pt x="238" y="97"/>
                    </a:lnTo>
                    <a:lnTo>
                      <a:pt x="240" y="99"/>
                    </a:lnTo>
                    <a:lnTo>
                      <a:pt x="240" y="97"/>
                    </a:lnTo>
                    <a:lnTo>
                      <a:pt x="240" y="99"/>
                    </a:lnTo>
                    <a:lnTo>
                      <a:pt x="242" y="99"/>
                    </a:lnTo>
                    <a:lnTo>
                      <a:pt x="245" y="99"/>
                    </a:lnTo>
                    <a:lnTo>
                      <a:pt x="247" y="99"/>
                    </a:lnTo>
                    <a:lnTo>
                      <a:pt x="247" y="101"/>
                    </a:lnTo>
                    <a:lnTo>
                      <a:pt x="247" y="99"/>
                    </a:lnTo>
                    <a:lnTo>
                      <a:pt x="249" y="99"/>
                    </a:lnTo>
                    <a:lnTo>
                      <a:pt x="249" y="101"/>
                    </a:lnTo>
                    <a:lnTo>
                      <a:pt x="251" y="101"/>
                    </a:lnTo>
                    <a:lnTo>
                      <a:pt x="253" y="101"/>
                    </a:lnTo>
                    <a:lnTo>
                      <a:pt x="253" y="99"/>
                    </a:lnTo>
                    <a:lnTo>
                      <a:pt x="253" y="101"/>
                    </a:lnTo>
                    <a:lnTo>
                      <a:pt x="253" y="99"/>
                    </a:lnTo>
                    <a:lnTo>
                      <a:pt x="256" y="99"/>
                    </a:lnTo>
                    <a:lnTo>
                      <a:pt x="253" y="99"/>
                    </a:lnTo>
                    <a:lnTo>
                      <a:pt x="256" y="99"/>
                    </a:lnTo>
                    <a:lnTo>
                      <a:pt x="258" y="99"/>
                    </a:lnTo>
                    <a:lnTo>
                      <a:pt x="258" y="97"/>
                    </a:lnTo>
                    <a:lnTo>
                      <a:pt x="260" y="97"/>
                    </a:lnTo>
                    <a:lnTo>
                      <a:pt x="260" y="99"/>
                    </a:lnTo>
                    <a:lnTo>
                      <a:pt x="258" y="99"/>
                    </a:lnTo>
                    <a:lnTo>
                      <a:pt x="260" y="99"/>
                    </a:lnTo>
                    <a:lnTo>
                      <a:pt x="262" y="101"/>
                    </a:lnTo>
                    <a:lnTo>
                      <a:pt x="264" y="101"/>
                    </a:lnTo>
                    <a:lnTo>
                      <a:pt x="264" y="99"/>
                    </a:lnTo>
                    <a:lnTo>
                      <a:pt x="264" y="101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7" y="101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71" y="103"/>
                    </a:lnTo>
                    <a:lnTo>
                      <a:pt x="273" y="103"/>
                    </a:lnTo>
                    <a:lnTo>
                      <a:pt x="275" y="103"/>
                    </a:lnTo>
                    <a:lnTo>
                      <a:pt x="275" y="105"/>
                    </a:lnTo>
                    <a:lnTo>
                      <a:pt x="275" y="108"/>
                    </a:lnTo>
                    <a:lnTo>
                      <a:pt x="278" y="108"/>
                    </a:lnTo>
                    <a:lnTo>
                      <a:pt x="278" y="105"/>
                    </a:lnTo>
                    <a:lnTo>
                      <a:pt x="280" y="105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4" y="108"/>
                    </a:lnTo>
                    <a:lnTo>
                      <a:pt x="284" y="110"/>
                    </a:lnTo>
                    <a:lnTo>
                      <a:pt x="282" y="110"/>
                    </a:lnTo>
                    <a:lnTo>
                      <a:pt x="284" y="110"/>
                    </a:lnTo>
                    <a:lnTo>
                      <a:pt x="286" y="110"/>
                    </a:lnTo>
                    <a:lnTo>
                      <a:pt x="286" y="112"/>
                    </a:lnTo>
                    <a:lnTo>
                      <a:pt x="289" y="112"/>
                    </a:lnTo>
                    <a:lnTo>
                      <a:pt x="289" y="114"/>
                    </a:lnTo>
                    <a:lnTo>
                      <a:pt x="289" y="116"/>
                    </a:lnTo>
                    <a:lnTo>
                      <a:pt x="291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300" y="121"/>
                    </a:lnTo>
                    <a:lnTo>
                      <a:pt x="302" y="121"/>
                    </a:lnTo>
                    <a:lnTo>
                      <a:pt x="304" y="123"/>
                    </a:lnTo>
                    <a:lnTo>
                      <a:pt x="306" y="123"/>
                    </a:lnTo>
                    <a:lnTo>
                      <a:pt x="306" y="125"/>
                    </a:lnTo>
                    <a:lnTo>
                      <a:pt x="308" y="125"/>
                    </a:lnTo>
                    <a:lnTo>
                      <a:pt x="311" y="127"/>
                    </a:lnTo>
                    <a:lnTo>
                      <a:pt x="313" y="127"/>
                    </a:lnTo>
                    <a:lnTo>
                      <a:pt x="317" y="127"/>
                    </a:lnTo>
                    <a:lnTo>
                      <a:pt x="317" y="130"/>
                    </a:lnTo>
                    <a:lnTo>
                      <a:pt x="319" y="130"/>
                    </a:lnTo>
                    <a:lnTo>
                      <a:pt x="322" y="132"/>
                    </a:lnTo>
                    <a:lnTo>
                      <a:pt x="324" y="132"/>
                    </a:lnTo>
                    <a:lnTo>
                      <a:pt x="326" y="134"/>
                    </a:lnTo>
                    <a:lnTo>
                      <a:pt x="328" y="134"/>
                    </a:lnTo>
                    <a:lnTo>
                      <a:pt x="330" y="134"/>
                    </a:lnTo>
                    <a:lnTo>
                      <a:pt x="333" y="136"/>
                    </a:lnTo>
                    <a:lnTo>
                      <a:pt x="333" y="138"/>
                    </a:lnTo>
                    <a:lnTo>
                      <a:pt x="335" y="141"/>
                    </a:lnTo>
                    <a:lnTo>
                      <a:pt x="335" y="143"/>
                    </a:lnTo>
                    <a:lnTo>
                      <a:pt x="337" y="145"/>
                    </a:lnTo>
                    <a:lnTo>
                      <a:pt x="337" y="147"/>
                    </a:lnTo>
                    <a:lnTo>
                      <a:pt x="339" y="149"/>
                    </a:lnTo>
                    <a:lnTo>
                      <a:pt x="341" y="149"/>
                    </a:lnTo>
                    <a:lnTo>
                      <a:pt x="341" y="152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50" y="152"/>
                    </a:lnTo>
                    <a:lnTo>
                      <a:pt x="352" y="152"/>
                    </a:lnTo>
                    <a:lnTo>
                      <a:pt x="355" y="152"/>
                    </a:lnTo>
                    <a:lnTo>
                      <a:pt x="355" y="154"/>
                    </a:lnTo>
                    <a:lnTo>
                      <a:pt x="355" y="156"/>
                    </a:lnTo>
                    <a:lnTo>
                      <a:pt x="355" y="158"/>
                    </a:lnTo>
                    <a:lnTo>
                      <a:pt x="357" y="158"/>
                    </a:lnTo>
                    <a:lnTo>
                      <a:pt x="357" y="160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1" y="163"/>
                    </a:lnTo>
                    <a:lnTo>
                      <a:pt x="363" y="165"/>
                    </a:lnTo>
                    <a:lnTo>
                      <a:pt x="363" y="167"/>
                    </a:lnTo>
                    <a:lnTo>
                      <a:pt x="366" y="167"/>
                    </a:lnTo>
                    <a:lnTo>
                      <a:pt x="366" y="169"/>
                    </a:lnTo>
                    <a:lnTo>
                      <a:pt x="366" y="171"/>
                    </a:lnTo>
                    <a:lnTo>
                      <a:pt x="368" y="174"/>
                    </a:lnTo>
                    <a:lnTo>
                      <a:pt x="370" y="176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4" y="178"/>
                    </a:lnTo>
                    <a:lnTo>
                      <a:pt x="377" y="180"/>
                    </a:lnTo>
                    <a:lnTo>
                      <a:pt x="379" y="180"/>
                    </a:lnTo>
                    <a:lnTo>
                      <a:pt x="381" y="182"/>
                    </a:lnTo>
                    <a:lnTo>
                      <a:pt x="381" y="185"/>
                    </a:lnTo>
                    <a:lnTo>
                      <a:pt x="383" y="187"/>
                    </a:lnTo>
                    <a:lnTo>
                      <a:pt x="383" y="189"/>
                    </a:lnTo>
                    <a:lnTo>
                      <a:pt x="385" y="189"/>
                    </a:lnTo>
                    <a:lnTo>
                      <a:pt x="388" y="191"/>
                    </a:lnTo>
                    <a:lnTo>
                      <a:pt x="390" y="191"/>
                    </a:lnTo>
                    <a:lnTo>
                      <a:pt x="392" y="191"/>
                    </a:lnTo>
                    <a:lnTo>
                      <a:pt x="394" y="191"/>
                    </a:lnTo>
                    <a:lnTo>
                      <a:pt x="396" y="191"/>
                    </a:lnTo>
                    <a:lnTo>
                      <a:pt x="399" y="191"/>
                    </a:lnTo>
                    <a:lnTo>
                      <a:pt x="401" y="191"/>
                    </a:lnTo>
                    <a:lnTo>
                      <a:pt x="403" y="193"/>
                    </a:lnTo>
                    <a:lnTo>
                      <a:pt x="405" y="193"/>
                    </a:lnTo>
                    <a:lnTo>
                      <a:pt x="407" y="193"/>
                    </a:lnTo>
                    <a:lnTo>
                      <a:pt x="407" y="196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10" y="200"/>
                    </a:lnTo>
                    <a:lnTo>
                      <a:pt x="412" y="200"/>
                    </a:lnTo>
                    <a:lnTo>
                      <a:pt x="412" y="202"/>
                    </a:lnTo>
                    <a:lnTo>
                      <a:pt x="414" y="200"/>
                    </a:lnTo>
                    <a:lnTo>
                      <a:pt x="416" y="200"/>
                    </a:lnTo>
                    <a:lnTo>
                      <a:pt x="416" y="202"/>
                    </a:lnTo>
                    <a:lnTo>
                      <a:pt x="418" y="202"/>
                    </a:lnTo>
                    <a:lnTo>
                      <a:pt x="418" y="204"/>
                    </a:lnTo>
                    <a:lnTo>
                      <a:pt x="421" y="204"/>
                    </a:lnTo>
                    <a:lnTo>
                      <a:pt x="421" y="202"/>
                    </a:lnTo>
                    <a:lnTo>
                      <a:pt x="421" y="204"/>
                    </a:lnTo>
                    <a:lnTo>
                      <a:pt x="423" y="204"/>
                    </a:lnTo>
                    <a:lnTo>
                      <a:pt x="423" y="202"/>
                    </a:lnTo>
                    <a:lnTo>
                      <a:pt x="425" y="202"/>
                    </a:lnTo>
                    <a:lnTo>
                      <a:pt x="427" y="202"/>
                    </a:lnTo>
                    <a:lnTo>
                      <a:pt x="427" y="204"/>
                    </a:lnTo>
                    <a:lnTo>
                      <a:pt x="429" y="207"/>
                    </a:lnTo>
                    <a:lnTo>
                      <a:pt x="427" y="207"/>
                    </a:lnTo>
                    <a:lnTo>
                      <a:pt x="427" y="209"/>
                    </a:lnTo>
                    <a:lnTo>
                      <a:pt x="429" y="209"/>
                    </a:lnTo>
                    <a:lnTo>
                      <a:pt x="429" y="211"/>
                    </a:lnTo>
                    <a:lnTo>
                      <a:pt x="427" y="211"/>
                    </a:lnTo>
                    <a:lnTo>
                      <a:pt x="429" y="213"/>
                    </a:lnTo>
                    <a:lnTo>
                      <a:pt x="429" y="211"/>
                    </a:lnTo>
                    <a:lnTo>
                      <a:pt x="429" y="213"/>
                    </a:lnTo>
                    <a:lnTo>
                      <a:pt x="432" y="213"/>
                    </a:lnTo>
                    <a:lnTo>
                      <a:pt x="432" y="211"/>
                    </a:lnTo>
                    <a:lnTo>
                      <a:pt x="434" y="209"/>
                    </a:lnTo>
                    <a:lnTo>
                      <a:pt x="434" y="211"/>
                    </a:lnTo>
                    <a:lnTo>
                      <a:pt x="434" y="213"/>
                    </a:lnTo>
                    <a:lnTo>
                      <a:pt x="436" y="213"/>
                    </a:lnTo>
                    <a:lnTo>
                      <a:pt x="436" y="211"/>
                    </a:lnTo>
                    <a:lnTo>
                      <a:pt x="438" y="211"/>
                    </a:lnTo>
                    <a:lnTo>
                      <a:pt x="438" y="213"/>
                    </a:lnTo>
                    <a:lnTo>
                      <a:pt x="440" y="213"/>
                    </a:lnTo>
                    <a:lnTo>
                      <a:pt x="440" y="215"/>
                    </a:lnTo>
                    <a:lnTo>
                      <a:pt x="438" y="215"/>
                    </a:lnTo>
                    <a:lnTo>
                      <a:pt x="440" y="218"/>
                    </a:lnTo>
                    <a:lnTo>
                      <a:pt x="440" y="220"/>
                    </a:lnTo>
                    <a:lnTo>
                      <a:pt x="438" y="220"/>
                    </a:lnTo>
                    <a:lnTo>
                      <a:pt x="438" y="222"/>
                    </a:lnTo>
                    <a:lnTo>
                      <a:pt x="438" y="224"/>
                    </a:lnTo>
                    <a:lnTo>
                      <a:pt x="440" y="224"/>
                    </a:lnTo>
                    <a:lnTo>
                      <a:pt x="440" y="226"/>
                    </a:lnTo>
                    <a:lnTo>
                      <a:pt x="443" y="226"/>
                    </a:lnTo>
                    <a:lnTo>
                      <a:pt x="443" y="229"/>
                    </a:lnTo>
                    <a:lnTo>
                      <a:pt x="443" y="226"/>
                    </a:lnTo>
                    <a:lnTo>
                      <a:pt x="445" y="229"/>
                    </a:lnTo>
                    <a:lnTo>
                      <a:pt x="447" y="229"/>
                    </a:lnTo>
                    <a:lnTo>
                      <a:pt x="447" y="231"/>
                    </a:lnTo>
                    <a:lnTo>
                      <a:pt x="449" y="231"/>
                    </a:lnTo>
                    <a:lnTo>
                      <a:pt x="449" y="233"/>
                    </a:lnTo>
                    <a:lnTo>
                      <a:pt x="451" y="233"/>
                    </a:lnTo>
                    <a:lnTo>
                      <a:pt x="454" y="233"/>
                    </a:lnTo>
                    <a:lnTo>
                      <a:pt x="454" y="235"/>
                    </a:lnTo>
                    <a:lnTo>
                      <a:pt x="456" y="235"/>
                    </a:lnTo>
                    <a:lnTo>
                      <a:pt x="456" y="237"/>
                    </a:lnTo>
                    <a:lnTo>
                      <a:pt x="458" y="237"/>
                    </a:lnTo>
                    <a:lnTo>
                      <a:pt x="460" y="237"/>
                    </a:lnTo>
                    <a:lnTo>
                      <a:pt x="462" y="237"/>
                    </a:lnTo>
                    <a:lnTo>
                      <a:pt x="465" y="237"/>
                    </a:lnTo>
                    <a:lnTo>
                      <a:pt x="465" y="235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5" y="237"/>
                    </a:lnTo>
                    <a:lnTo>
                      <a:pt x="467" y="237"/>
                    </a:lnTo>
                    <a:lnTo>
                      <a:pt x="467" y="240"/>
                    </a:lnTo>
                    <a:lnTo>
                      <a:pt x="467" y="237"/>
                    </a:lnTo>
                    <a:lnTo>
                      <a:pt x="467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9" y="244"/>
                    </a:lnTo>
                    <a:lnTo>
                      <a:pt x="469" y="246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6" y="253"/>
                    </a:lnTo>
                    <a:lnTo>
                      <a:pt x="478" y="253"/>
                    </a:lnTo>
                    <a:lnTo>
                      <a:pt x="476" y="255"/>
                    </a:lnTo>
                    <a:lnTo>
                      <a:pt x="478" y="255"/>
                    </a:lnTo>
                    <a:lnTo>
                      <a:pt x="478" y="257"/>
                    </a:lnTo>
                    <a:lnTo>
                      <a:pt x="480" y="259"/>
                    </a:lnTo>
                    <a:lnTo>
                      <a:pt x="480" y="262"/>
                    </a:lnTo>
                    <a:lnTo>
                      <a:pt x="482" y="262"/>
                    </a:lnTo>
                    <a:lnTo>
                      <a:pt x="482" y="264"/>
                    </a:lnTo>
                    <a:lnTo>
                      <a:pt x="482" y="266"/>
                    </a:lnTo>
                    <a:lnTo>
                      <a:pt x="484" y="266"/>
                    </a:lnTo>
                    <a:lnTo>
                      <a:pt x="482" y="266"/>
                    </a:lnTo>
                    <a:lnTo>
                      <a:pt x="482" y="268"/>
                    </a:lnTo>
                    <a:lnTo>
                      <a:pt x="480" y="268"/>
                    </a:lnTo>
                    <a:lnTo>
                      <a:pt x="480" y="270"/>
                    </a:lnTo>
                    <a:lnTo>
                      <a:pt x="478" y="270"/>
                    </a:lnTo>
                    <a:lnTo>
                      <a:pt x="478" y="273"/>
                    </a:lnTo>
                    <a:lnTo>
                      <a:pt x="478" y="270"/>
                    </a:lnTo>
                    <a:lnTo>
                      <a:pt x="478" y="273"/>
                    </a:lnTo>
                    <a:lnTo>
                      <a:pt x="478" y="275"/>
                    </a:lnTo>
                    <a:lnTo>
                      <a:pt x="480" y="275"/>
                    </a:lnTo>
                    <a:lnTo>
                      <a:pt x="480" y="277"/>
                    </a:lnTo>
                    <a:lnTo>
                      <a:pt x="478" y="277"/>
                    </a:lnTo>
                    <a:lnTo>
                      <a:pt x="478" y="279"/>
                    </a:lnTo>
                    <a:lnTo>
                      <a:pt x="480" y="279"/>
                    </a:lnTo>
                    <a:lnTo>
                      <a:pt x="482" y="279"/>
                    </a:lnTo>
                    <a:lnTo>
                      <a:pt x="482" y="281"/>
                    </a:lnTo>
                    <a:lnTo>
                      <a:pt x="482" y="284"/>
                    </a:lnTo>
                    <a:lnTo>
                      <a:pt x="482" y="286"/>
                    </a:lnTo>
                    <a:lnTo>
                      <a:pt x="484" y="286"/>
                    </a:lnTo>
                    <a:lnTo>
                      <a:pt x="484" y="288"/>
                    </a:lnTo>
                    <a:lnTo>
                      <a:pt x="487" y="288"/>
                    </a:lnTo>
                    <a:lnTo>
                      <a:pt x="487" y="290"/>
                    </a:lnTo>
                    <a:lnTo>
                      <a:pt x="484" y="290"/>
                    </a:lnTo>
                    <a:lnTo>
                      <a:pt x="487" y="292"/>
                    </a:lnTo>
                    <a:lnTo>
                      <a:pt x="484" y="292"/>
                    </a:lnTo>
                    <a:lnTo>
                      <a:pt x="487" y="292"/>
                    </a:lnTo>
                    <a:lnTo>
                      <a:pt x="487" y="295"/>
                    </a:lnTo>
                    <a:lnTo>
                      <a:pt x="484" y="295"/>
                    </a:lnTo>
                    <a:lnTo>
                      <a:pt x="484" y="297"/>
                    </a:lnTo>
                    <a:lnTo>
                      <a:pt x="482" y="297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2" y="299"/>
                    </a:lnTo>
                    <a:lnTo>
                      <a:pt x="482" y="301"/>
                    </a:lnTo>
                    <a:lnTo>
                      <a:pt x="480" y="301"/>
                    </a:lnTo>
                    <a:lnTo>
                      <a:pt x="482" y="301"/>
                    </a:lnTo>
                    <a:lnTo>
                      <a:pt x="482" y="303"/>
                    </a:lnTo>
                    <a:lnTo>
                      <a:pt x="484" y="303"/>
                    </a:lnTo>
                    <a:lnTo>
                      <a:pt x="484" y="306"/>
                    </a:lnTo>
                    <a:lnTo>
                      <a:pt x="484" y="303"/>
                    </a:lnTo>
                    <a:lnTo>
                      <a:pt x="484" y="306"/>
                    </a:lnTo>
                    <a:lnTo>
                      <a:pt x="487" y="306"/>
                    </a:lnTo>
                    <a:lnTo>
                      <a:pt x="489" y="306"/>
                    </a:lnTo>
                    <a:lnTo>
                      <a:pt x="491" y="306"/>
                    </a:lnTo>
                    <a:lnTo>
                      <a:pt x="489" y="306"/>
                    </a:lnTo>
                    <a:lnTo>
                      <a:pt x="489" y="308"/>
                    </a:lnTo>
                    <a:lnTo>
                      <a:pt x="491" y="308"/>
                    </a:lnTo>
                    <a:lnTo>
                      <a:pt x="493" y="308"/>
                    </a:lnTo>
                    <a:lnTo>
                      <a:pt x="495" y="308"/>
                    </a:lnTo>
                    <a:lnTo>
                      <a:pt x="493" y="308"/>
                    </a:lnTo>
                    <a:lnTo>
                      <a:pt x="493" y="310"/>
                    </a:lnTo>
                    <a:lnTo>
                      <a:pt x="495" y="310"/>
                    </a:lnTo>
                    <a:lnTo>
                      <a:pt x="495" y="312"/>
                    </a:lnTo>
                    <a:lnTo>
                      <a:pt x="495" y="314"/>
                    </a:lnTo>
                    <a:lnTo>
                      <a:pt x="493" y="314"/>
                    </a:lnTo>
                    <a:lnTo>
                      <a:pt x="493" y="317"/>
                    </a:lnTo>
                    <a:lnTo>
                      <a:pt x="495" y="317"/>
                    </a:lnTo>
                    <a:lnTo>
                      <a:pt x="495" y="319"/>
                    </a:lnTo>
                    <a:lnTo>
                      <a:pt x="498" y="319"/>
                    </a:lnTo>
                    <a:lnTo>
                      <a:pt x="500" y="319"/>
                    </a:lnTo>
                    <a:lnTo>
                      <a:pt x="498" y="321"/>
                    </a:lnTo>
                    <a:lnTo>
                      <a:pt x="500" y="321"/>
                    </a:lnTo>
                    <a:lnTo>
                      <a:pt x="502" y="321"/>
                    </a:lnTo>
                    <a:lnTo>
                      <a:pt x="502" y="323"/>
                    </a:lnTo>
                    <a:lnTo>
                      <a:pt x="504" y="323"/>
                    </a:lnTo>
                    <a:lnTo>
                      <a:pt x="504" y="325"/>
                    </a:lnTo>
                    <a:lnTo>
                      <a:pt x="506" y="325"/>
                    </a:lnTo>
                    <a:lnTo>
                      <a:pt x="504" y="325"/>
                    </a:lnTo>
                    <a:lnTo>
                      <a:pt x="506" y="328"/>
                    </a:lnTo>
                    <a:lnTo>
                      <a:pt x="506" y="325"/>
                    </a:lnTo>
                    <a:lnTo>
                      <a:pt x="509" y="325"/>
                    </a:lnTo>
                    <a:lnTo>
                      <a:pt x="509" y="328"/>
                    </a:lnTo>
                    <a:lnTo>
                      <a:pt x="511" y="328"/>
                    </a:lnTo>
                    <a:lnTo>
                      <a:pt x="513" y="328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1" y="332"/>
                    </a:lnTo>
                    <a:lnTo>
                      <a:pt x="513" y="332"/>
                    </a:lnTo>
                    <a:lnTo>
                      <a:pt x="513" y="334"/>
                    </a:lnTo>
                    <a:lnTo>
                      <a:pt x="515" y="332"/>
                    </a:lnTo>
                    <a:lnTo>
                      <a:pt x="513" y="332"/>
                    </a:lnTo>
                    <a:lnTo>
                      <a:pt x="515" y="332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7" y="332"/>
                    </a:lnTo>
                    <a:lnTo>
                      <a:pt x="515" y="332"/>
                    </a:lnTo>
                    <a:lnTo>
                      <a:pt x="517" y="334"/>
                    </a:lnTo>
                    <a:lnTo>
                      <a:pt x="520" y="334"/>
                    </a:lnTo>
                    <a:lnTo>
                      <a:pt x="520" y="332"/>
                    </a:lnTo>
                    <a:lnTo>
                      <a:pt x="522" y="332"/>
                    </a:lnTo>
                    <a:lnTo>
                      <a:pt x="524" y="332"/>
                    </a:lnTo>
                    <a:lnTo>
                      <a:pt x="524" y="334"/>
                    </a:lnTo>
                    <a:lnTo>
                      <a:pt x="526" y="332"/>
                    </a:lnTo>
                    <a:lnTo>
                      <a:pt x="528" y="332"/>
                    </a:lnTo>
                    <a:lnTo>
                      <a:pt x="531" y="332"/>
                    </a:lnTo>
                    <a:lnTo>
                      <a:pt x="531" y="334"/>
                    </a:lnTo>
                    <a:lnTo>
                      <a:pt x="533" y="334"/>
                    </a:lnTo>
                    <a:lnTo>
                      <a:pt x="533" y="332"/>
                    </a:lnTo>
                    <a:lnTo>
                      <a:pt x="535" y="334"/>
                    </a:lnTo>
                    <a:lnTo>
                      <a:pt x="533" y="334"/>
                    </a:lnTo>
                    <a:lnTo>
                      <a:pt x="533" y="336"/>
                    </a:lnTo>
                    <a:lnTo>
                      <a:pt x="533" y="339"/>
                    </a:lnTo>
                    <a:lnTo>
                      <a:pt x="535" y="339"/>
                    </a:lnTo>
                    <a:lnTo>
                      <a:pt x="535" y="341"/>
                    </a:lnTo>
                    <a:lnTo>
                      <a:pt x="533" y="341"/>
                    </a:lnTo>
                    <a:lnTo>
                      <a:pt x="531" y="341"/>
                    </a:lnTo>
                    <a:lnTo>
                      <a:pt x="528" y="341"/>
                    </a:lnTo>
                    <a:lnTo>
                      <a:pt x="531" y="341"/>
                    </a:lnTo>
                    <a:lnTo>
                      <a:pt x="531" y="343"/>
                    </a:lnTo>
                    <a:lnTo>
                      <a:pt x="528" y="343"/>
                    </a:lnTo>
                    <a:lnTo>
                      <a:pt x="528" y="345"/>
                    </a:lnTo>
                    <a:lnTo>
                      <a:pt x="531" y="345"/>
                    </a:lnTo>
                    <a:lnTo>
                      <a:pt x="528" y="345"/>
                    </a:lnTo>
                    <a:lnTo>
                      <a:pt x="526" y="345"/>
                    </a:lnTo>
                    <a:lnTo>
                      <a:pt x="524" y="345"/>
                    </a:lnTo>
                    <a:lnTo>
                      <a:pt x="526" y="345"/>
                    </a:lnTo>
                    <a:lnTo>
                      <a:pt x="524" y="347"/>
                    </a:lnTo>
                    <a:lnTo>
                      <a:pt x="522" y="347"/>
                    </a:lnTo>
                    <a:lnTo>
                      <a:pt x="522" y="350"/>
                    </a:lnTo>
                    <a:lnTo>
                      <a:pt x="524" y="350"/>
                    </a:lnTo>
                    <a:lnTo>
                      <a:pt x="526" y="350"/>
                    </a:lnTo>
                    <a:lnTo>
                      <a:pt x="526" y="352"/>
                    </a:lnTo>
                    <a:lnTo>
                      <a:pt x="524" y="352"/>
                    </a:lnTo>
                    <a:lnTo>
                      <a:pt x="524" y="354"/>
                    </a:lnTo>
                    <a:lnTo>
                      <a:pt x="524" y="356"/>
                    </a:lnTo>
                    <a:lnTo>
                      <a:pt x="524" y="354"/>
                    </a:lnTo>
                    <a:lnTo>
                      <a:pt x="522" y="354"/>
                    </a:lnTo>
                    <a:lnTo>
                      <a:pt x="522" y="356"/>
                    </a:lnTo>
                    <a:lnTo>
                      <a:pt x="522" y="358"/>
                    </a:lnTo>
                    <a:lnTo>
                      <a:pt x="520" y="361"/>
                    </a:lnTo>
                    <a:lnTo>
                      <a:pt x="522" y="361"/>
                    </a:lnTo>
                    <a:lnTo>
                      <a:pt x="524" y="361"/>
                    </a:lnTo>
                    <a:lnTo>
                      <a:pt x="524" y="363"/>
                    </a:lnTo>
                    <a:lnTo>
                      <a:pt x="522" y="363"/>
                    </a:lnTo>
                    <a:lnTo>
                      <a:pt x="522" y="365"/>
                    </a:lnTo>
                    <a:lnTo>
                      <a:pt x="522" y="363"/>
                    </a:lnTo>
                    <a:lnTo>
                      <a:pt x="520" y="363"/>
                    </a:lnTo>
                    <a:lnTo>
                      <a:pt x="520" y="365"/>
                    </a:lnTo>
                    <a:lnTo>
                      <a:pt x="520" y="367"/>
                    </a:lnTo>
                    <a:lnTo>
                      <a:pt x="520" y="369"/>
                    </a:lnTo>
                    <a:lnTo>
                      <a:pt x="522" y="369"/>
                    </a:lnTo>
                    <a:lnTo>
                      <a:pt x="522" y="367"/>
                    </a:lnTo>
                    <a:lnTo>
                      <a:pt x="522" y="365"/>
                    </a:lnTo>
                    <a:lnTo>
                      <a:pt x="524" y="365"/>
                    </a:lnTo>
                    <a:lnTo>
                      <a:pt x="524" y="367"/>
                    </a:lnTo>
                    <a:lnTo>
                      <a:pt x="524" y="369"/>
                    </a:lnTo>
                    <a:lnTo>
                      <a:pt x="526" y="369"/>
                    </a:lnTo>
                    <a:lnTo>
                      <a:pt x="526" y="372"/>
                    </a:lnTo>
                    <a:lnTo>
                      <a:pt x="524" y="372"/>
                    </a:lnTo>
                    <a:lnTo>
                      <a:pt x="526" y="374"/>
                    </a:lnTo>
                    <a:lnTo>
                      <a:pt x="528" y="376"/>
                    </a:lnTo>
                    <a:lnTo>
                      <a:pt x="528" y="378"/>
                    </a:lnTo>
                    <a:lnTo>
                      <a:pt x="528" y="376"/>
                    </a:lnTo>
                    <a:lnTo>
                      <a:pt x="531" y="376"/>
                    </a:lnTo>
                    <a:lnTo>
                      <a:pt x="531" y="378"/>
                    </a:lnTo>
                    <a:lnTo>
                      <a:pt x="533" y="378"/>
                    </a:lnTo>
                    <a:lnTo>
                      <a:pt x="531" y="378"/>
                    </a:lnTo>
                    <a:lnTo>
                      <a:pt x="531" y="376"/>
                    </a:lnTo>
                    <a:lnTo>
                      <a:pt x="533" y="378"/>
                    </a:lnTo>
                    <a:lnTo>
                      <a:pt x="535" y="378"/>
                    </a:lnTo>
                    <a:lnTo>
                      <a:pt x="537" y="378"/>
                    </a:lnTo>
                    <a:lnTo>
                      <a:pt x="537" y="380"/>
                    </a:lnTo>
                    <a:lnTo>
                      <a:pt x="535" y="380"/>
                    </a:lnTo>
                    <a:lnTo>
                      <a:pt x="533" y="380"/>
                    </a:lnTo>
                    <a:lnTo>
                      <a:pt x="535" y="383"/>
                    </a:lnTo>
                    <a:lnTo>
                      <a:pt x="533" y="383"/>
                    </a:lnTo>
                    <a:lnTo>
                      <a:pt x="533" y="380"/>
                    </a:lnTo>
                    <a:lnTo>
                      <a:pt x="531" y="380"/>
                    </a:lnTo>
                    <a:lnTo>
                      <a:pt x="531" y="383"/>
                    </a:lnTo>
                    <a:lnTo>
                      <a:pt x="531" y="385"/>
                    </a:lnTo>
                    <a:lnTo>
                      <a:pt x="533" y="385"/>
                    </a:lnTo>
                    <a:lnTo>
                      <a:pt x="531" y="385"/>
                    </a:lnTo>
                    <a:lnTo>
                      <a:pt x="531" y="387"/>
                    </a:lnTo>
                    <a:lnTo>
                      <a:pt x="528" y="387"/>
                    </a:lnTo>
                    <a:lnTo>
                      <a:pt x="528" y="389"/>
                    </a:lnTo>
                    <a:lnTo>
                      <a:pt x="528" y="391"/>
                    </a:lnTo>
                    <a:lnTo>
                      <a:pt x="531" y="391"/>
                    </a:lnTo>
                    <a:lnTo>
                      <a:pt x="533" y="391"/>
                    </a:lnTo>
                    <a:lnTo>
                      <a:pt x="531" y="391"/>
                    </a:lnTo>
                    <a:lnTo>
                      <a:pt x="531" y="394"/>
                    </a:lnTo>
                    <a:lnTo>
                      <a:pt x="531" y="396"/>
                    </a:lnTo>
                    <a:lnTo>
                      <a:pt x="533" y="396"/>
                    </a:lnTo>
                    <a:lnTo>
                      <a:pt x="533" y="398"/>
                    </a:lnTo>
                    <a:lnTo>
                      <a:pt x="535" y="396"/>
                    </a:lnTo>
                    <a:lnTo>
                      <a:pt x="535" y="398"/>
                    </a:lnTo>
                    <a:lnTo>
                      <a:pt x="535" y="396"/>
                    </a:lnTo>
                    <a:lnTo>
                      <a:pt x="535" y="398"/>
                    </a:lnTo>
                    <a:lnTo>
                      <a:pt x="537" y="398"/>
                    </a:lnTo>
                    <a:lnTo>
                      <a:pt x="537" y="400"/>
                    </a:lnTo>
                    <a:lnTo>
                      <a:pt x="539" y="400"/>
                    </a:lnTo>
                    <a:lnTo>
                      <a:pt x="539" y="398"/>
                    </a:lnTo>
                    <a:lnTo>
                      <a:pt x="542" y="398"/>
                    </a:lnTo>
                    <a:lnTo>
                      <a:pt x="542" y="396"/>
                    </a:lnTo>
                    <a:lnTo>
                      <a:pt x="544" y="396"/>
                    </a:lnTo>
                    <a:lnTo>
                      <a:pt x="546" y="396"/>
                    </a:lnTo>
                    <a:lnTo>
                      <a:pt x="546" y="398"/>
                    </a:lnTo>
                    <a:lnTo>
                      <a:pt x="548" y="398"/>
                    </a:lnTo>
                    <a:lnTo>
                      <a:pt x="548" y="400"/>
                    </a:lnTo>
                    <a:lnTo>
                      <a:pt x="548" y="402"/>
                    </a:lnTo>
                    <a:lnTo>
                      <a:pt x="548" y="405"/>
                    </a:lnTo>
                    <a:lnTo>
                      <a:pt x="548" y="407"/>
                    </a:lnTo>
                    <a:lnTo>
                      <a:pt x="548" y="409"/>
                    </a:lnTo>
                    <a:lnTo>
                      <a:pt x="550" y="409"/>
                    </a:lnTo>
                    <a:lnTo>
                      <a:pt x="553" y="409"/>
                    </a:lnTo>
                    <a:lnTo>
                      <a:pt x="555" y="409"/>
                    </a:lnTo>
                    <a:lnTo>
                      <a:pt x="555" y="411"/>
                    </a:lnTo>
                    <a:lnTo>
                      <a:pt x="557" y="411"/>
                    </a:lnTo>
                    <a:lnTo>
                      <a:pt x="557" y="409"/>
                    </a:lnTo>
                    <a:lnTo>
                      <a:pt x="559" y="409"/>
                    </a:lnTo>
                    <a:lnTo>
                      <a:pt x="559" y="411"/>
                    </a:lnTo>
                    <a:lnTo>
                      <a:pt x="561" y="411"/>
                    </a:lnTo>
                    <a:lnTo>
                      <a:pt x="561" y="413"/>
                    </a:lnTo>
                    <a:lnTo>
                      <a:pt x="564" y="413"/>
                    </a:lnTo>
                    <a:lnTo>
                      <a:pt x="566" y="413"/>
                    </a:lnTo>
                    <a:lnTo>
                      <a:pt x="566" y="416"/>
                    </a:lnTo>
                    <a:lnTo>
                      <a:pt x="568" y="418"/>
                    </a:lnTo>
                    <a:lnTo>
                      <a:pt x="570" y="418"/>
                    </a:lnTo>
                    <a:lnTo>
                      <a:pt x="572" y="418"/>
                    </a:lnTo>
                    <a:lnTo>
                      <a:pt x="575" y="416"/>
                    </a:lnTo>
                    <a:lnTo>
                      <a:pt x="577" y="416"/>
                    </a:lnTo>
                    <a:lnTo>
                      <a:pt x="579" y="413"/>
                    </a:lnTo>
                    <a:lnTo>
                      <a:pt x="581" y="413"/>
                    </a:lnTo>
                    <a:lnTo>
                      <a:pt x="583" y="413"/>
                    </a:lnTo>
                    <a:lnTo>
                      <a:pt x="586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2" y="413"/>
                    </a:lnTo>
                    <a:lnTo>
                      <a:pt x="594" y="413"/>
                    </a:lnTo>
                    <a:lnTo>
                      <a:pt x="597" y="413"/>
                    </a:lnTo>
                    <a:lnTo>
                      <a:pt x="597" y="416"/>
                    </a:lnTo>
                    <a:lnTo>
                      <a:pt x="599" y="416"/>
                    </a:lnTo>
                    <a:lnTo>
                      <a:pt x="599" y="413"/>
                    </a:lnTo>
                    <a:lnTo>
                      <a:pt x="599" y="411"/>
                    </a:lnTo>
                    <a:lnTo>
                      <a:pt x="601" y="411"/>
                    </a:lnTo>
                    <a:lnTo>
                      <a:pt x="601" y="409"/>
                    </a:lnTo>
                    <a:lnTo>
                      <a:pt x="603" y="409"/>
                    </a:lnTo>
                    <a:lnTo>
                      <a:pt x="605" y="409"/>
                    </a:lnTo>
                    <a:lnTo>
                      <a:pt x="605" y="411"/>
                    </a:lnTo>
                    <a:lnTo>
                      <a:pt x="608" y="411"/>
                    </a:lnTo>
                    <a:lnTo>
                      <a:pt x="610" y="413"/>
                    </a:lnTo>
                    <a:lnTo>
                      <a:pt x="612" y="411"/>
                    </a:lnTo>
                    <a:lnTo>
                      <a:pt x="616" y="411"/>
                    </a:lnTo>
                    <a:lnTo>
                      <a:pt x="619" y="409"/>
                    </a:lnTo>
                    <a:lnTo>
                      <a:pt x="621" y="409"/>
                    </a:lnTo>
                    <a:lnTo>
                      <a:pt x="623" y="407"/>
                    </a:lnTo>
                    <a:lnTo>
                      <a:pt x="625" y="407"/>
                    </a:lnTo>
                    <a:lnTo>
                      <a:pt x="627" y="407"/>
                    </a:lnTo>
                    <a:lnTo>
                      <a:pt x="630" y="407"/>
                    </a:lnTo>
                    <a:lnTo>
                      <a:pt x="632" y="407"/>
                    </a:lnTo>
                    <a:lnTo>
                      <a:pt x="634" y="405"/>
                    </a:lnTo>
                    <a:lnTo>
                      <a:pt x="638" y="405"/>
                    </a:lnTo>
                    <a:lnTo>
                      <a:pt x="641" y="405"/>
                    </a:lnTo>
                    <a:lnTo>
                      <a:pt x="641" y="407"/>
                    </a:lnTo>
                    <a:lnTo>
                      <a:pt x="643" y="407"/>
                    </a:lnTo>
                    <a:lnTo>
                      <a:pt x="647" y="409"/>
                    </a:lnTo>
                    <a:lnTo>
                      <a:pt x="649" y="409"/>
                    </a:lnTo>
                    <a:lnTo>
                      <a:pt x="649" y="411"/>
                    </a:lnTo>
                    <a:lnTo>
                      <a:pt x="652" y="413"/>
                    </a:lnTo>
                    <a:lnTo>
                      <a:pt x="654" y="416"/>
                    </a:lnTo>
                    <a:lnTo>
                      <a:pt x="656" y="418"/>
                    </a:lnTo>
                    <a:lnTo>
                      <a:pt x="656" y="420"/>
                    </a:lnTo>
                    <a:lnTo>
                      <a:pt x="656" y="422"/>
                    </a:lnTo>
                    <a:lnTo>
                      <a:pt x="656" y="424"/>
                    </a:lnTo>
                    <a:lnTo>
                      <a:pt x="656" y="427"/>
                    </a:lnTo>
                    <a:lnTo>
                      <a:pt x="656" y="429"/>
                    </a:lnTo>
                    <a:lnTo>
                      <a:pt x="658" y="429"/>
                    </a:lnTo>
                    <a:lnTo>
                      <a:pt x="658" y="431"/>
                    </a:lnTo>
                    <a:lnTo>
                      <a:pt x="660" y="431"/>
                    </a:lnTo>
                    <a:lnTo>
                      <a:pt x="663" y="433"/>
                    </a:lnTo>
                    <a:lnTo>
                      <a:pt x="665" y="435"/>
                    </a:lnTo>
                    <a:lnTo>
                      <a:pt x="667" y="438"/>
                    </a:lnTo>
                    <a:lnTo>
                      <a:pt x="669" y="438"/>
                    </a:lnTo>
                    <a:lnTo>
                      <a:pt x="671" y="440"/>
                    </a:lnTo>
                    <a:lnTo>
                      <a:pt x="671" y="442"/>
                    </a:lnTo>
                    <a:lnTo>
                      <a:pt x="674" y="442"/>
                    </a:lnTo>
                    <a:lnTo>
                      <a:pt x="678" y="446"/>
                    </a:lnTo>
                    <a:lnTo>
                      <a:pt x="680" y="446"/>
                    </a:lnTo>
                    <a:lnTo>
                      <a:pt x="682" y="449"/>
                    </a:lnTo>
                    <a:lnTo>
                      <a:pt x="687" y="453"/>
                    </a:lnTo>
                    <a:lnTo>
                      <a:pt x="689" y="455"/>
                    </a:lnTo>
                    <a:lnTo>
                      <a:pt x="691" y="457"/>
                    </a:lnTo>
                    <a:lnTo>
                      <a:pt x="693" y="460"/>
                    </a:lnTo>
                    <a:lnTo>
                      <a:pt x="696" y="462"/>
                    </a:lnTo>
                    <a:lnTo>
                      <a:pt x="698" y="462"/>
                    </a:lnTo>
                    <a:lnTo>
                      <a:pt x="698" y="464"/>
                    </a:lnTo>
                    <a:lnTo>
                      <a:pt x="700" y="464"/>
                    </a:lnTo>
                    <a:lnTo>
                      <a:pt x="702" y="466"/>
                    </a:lnTo>
                    <a:lnTo>
                      <a:pt x="702" y="468"/>
                    </a:lnTo>
                    <a:lnTo>
                      <a:pt x="704" y="468"/>
                    </a:lnTo>
                    <a:lnTo>
                      <a:pt x="707" y="471"/>
                    </a:lnTo>
                    <a:lnTo>
                      <a:pt x="709" y="471"/>
                    </a:lnTo>
                    <a:lnTo>
                      <a:pt x="709" y="473"/>
                    </a:lnTo>
                    <a:lnTo>
                      <a:pt x="709" y="475"/>
                    </a:lnTo>
                    <a:lnTo>
                      <a:pt x="711" y="475"/>
                    </a:lnTo>
                    <a:lnTo>
                      <a:pt x="711" y="477"/>
                    </a:lnTo>
                    <a:lnTo>
                      <a:pt x="713" y="477"/>
                    </a:lnTo>
                    <a:lnTo>
                      <a:pt x="713" y="479"/>
                    </a:lnTo>
                    <a:lnTo>
                      <a:pt x="715" y="479"/>
                    </a:lnTo>
                    <a:lnTo>
                      <a:pt x="718" y="482"/>
                    </a:lnTo>
                    <a:lnTo>
                      <a:pt x="720" y="484"/>
                    </a:lnTo>
                    <a:lnTo>
                      <a:pt x="722" y="486"/>
                    </a:lnTo>
                    <a:lnTo>
                      <a:pt x="724" y="486"/>
                    </a:lnTo>
                    <a:lnTo>
                      <a:pt x="726" y="488"/>
                    </a:lnTo>
                    <a:lnTo>
                      <a:pt x="729" y="488"/>
                    </a:lnTo>
                    <a:lnTo>
                      <a:pt x="733" y="490"/>
                    </a:lnTo>
                    <a:lnTo>
                      <a:pt x="735" y="493"/>
                    </a:lnTo>
                    <a:lnTo>
                      <a:pt x="737" y="493"/>
                    </a:lnTo>
                    <a:lnTo>
                      <a:pt x="740" y="493"/>
                    </a:lnTo>
                    <a:lnTo>
                      <a:pt x="742" y="495"/>
                    </a:lnTo>
                    <a:lnTo>
                      <a:pt x="742" y="497"/>
                    </a:lnTo>
                    <a:lnTo>
                      <a:pt x="744" y="497"/>
                    </a:lnTo>
                    <a:lnTo>
                      <a:pt x="744" y="499"/>
                    </a:lnTo>
                    <a:lnTo>
                      <a:pt x="746" y="501"/>
                    </a:lnTo>
                    <a:lnTo>
                      <a:pt x="746" y="503"/>
                    </a:lnTo>
                    <a:lnTo>
                      <a:pt x="748" y="503"/>
                    </a:lnTo>
                    <a:lnTo>
                      <a:pt x="748" y="506"/>
                    </a:lnTo>
                    <a:lnTo>
                      <a:pt x="746" y="506"/>
                    </a:lnTo>
                    <a:lnTo>
                      <a:pt x="744" y="506"/>
                    </a:lnTo>
                    <a:lnTo>
                      <a:pt x="744" y="508"/>
                    </a:lnTo>
                    <a:lnTo>
                      <a:pt x="742" y="508"/>
                    </a:lnTo>
                    <a:lnTo>
                      <a:pt x="740" y="508"/>
                    </a:lnTo>
                    <a:lnTo>
                      <a:pt x="737" y="508"/>
                    </a:lnTo>
                    <a:lnTo>
                      <a:pt x="735" y="508"/>
                    </a:lnTo>
                    <a:lnTo>
                      <a:pt x="733" y="510"/>
                    </a:lnTo>
                    <a:lnTo>
                      <a:pt x="733" y="512"/>
                    </a:lnTo>
                    <a:lnTo>
                      <a:pt x="733" y="514"/>
                    </a:lnTo>
                    <a:lnTo>
                      <a:pt x="733" y="517"/>
                    </a:lnTo>
                    <a:lnTo>
                      <a:pt x="731" y="517"/>
                    </a:lnTo>
                    <a:lnTo>
                      <a:pt x="731" y="519"/>
                    </a:lnTo>
                    <a:lnTo>
                      <a:pt x="731" y="521"/>
                    </a:lnTo>
                    <a:lnTo>
                      <a:pt x="729" y="521"/>
                    </a:lnTo>
                    <a:lnTo>
                      <a:pt x="729" y="523"/>
                    </a:lnTo>
                    <a:lnTo>
                      <a:pt x="731" y="523"/>
                    </a:lnTo>
                    <a:lnTo>
                      <a:pt x="731" y="525"/>
                    </a:lnTo>
                    <a:lnTo>
                      <a:pt x="731" y="528"/>
                    </a:lnTo>
                    <a:lnTo>
                      <a:pt x="733" y="530"/>
                    </a:lnTo>
                    <a:lnTo>
                      <a:pt x="733" y="532"/>
                    </a:lnTo>
                    <a:lnTo>
                      <a:pt x="733" y="534"/>
                    </a:lnTo>
                    <a:lnTo>
                      <a:pt x="735" y="534"/>
                    </a:lnTo>
                    <a:lnTo>
                      <a:pt x="733" y="534"/>
                    </a:lnTo>
                    <a:lnTo>
                      <a:pt x="733" y="536"/>
                    </a:lnTo>
                    <a:lnTo>
                      <a:pt x="733" y="539"/>
                    </a:lnTo>
                    <a:lnTo>
                      <a:pt x="735" y="539"/>
                    </a:lnTo>
                    <a:lnTo>
                      <a:pt x="735" y="541"/>
                    </a:lnTo>
                    <a:lnTo>
                      <a:pt x="735" y="543"/>
                    </a:lnTo>
                    <a:lnTo>
                      <a:pt x="737" y="543"/>
                    </a:lnTo>
                    <a:lnTo>
                      <a:pt x="737" y="545"/>
                    </a:lnTo>
                    <a:lnTo>
                      <a:pt x="735" y="547"/>
                    </a:lnTo>
                    <a:lnTo>
                      <a:pt x="737" y="547"/>
                    </a:lnTo>
                    <a:lnTo>
                      <a:pt x="737" y="550"/>
                    </a:lnTo>
                    <a:lnTo>
                      <a:pt x="737" y="552"/>
                    </a:lnTo>
                    <a:lnTo>
                      <a:pt x="737" y="554"/>
                    </a:lnTo>
                    <a:lnTo>
                      <a:pt x="737" y="556"/>
                    </a:lnTo>
                    <a:lnTo>
                      <a:pt x="735" y="556"/>
                    </a:lnTo>
                    <a:lnTo>
                      <a:pt x="735" y="558"/>
                    </a:lnTo>
                    <a:lnTo>
                      <a:pt x="735" y="561"/>
                    </a:lnTo>
                    <a:lnTo>
                      <a:pt x="737" y="561"/>
                    </a:lnTo>
                    <a:lnTo>
                      <a:pt x="735" y="561"/>
                    </a:lnTo>
                    <a:lnTo>
                      <a:pt x="735" y="563"/>
                    </a:lnTo>
                    <a:lnTo>
                      <a:pt x="737" y="563"/>
                    </a:lnTo>
                    <a:lnTo>
                      <a:pt x="737" y="565"/>
                    </a:lnTo>
                    <a:lnTo>
                      <a:pt x="735" y="565"/>
                    </a:lnTo>
                    <a:lnTo>
                      <a:pt x="735" y="567"/>
                    </a:lnTo>
                    <a:lnTo>
                      <a:pt x="735" y="569"/>
                    </a:lnTo>
                    <a:lnTo>
                      <a:pt x="733" y="569"/>
                    </a:lnTo>
                    <a:lnTo>
                      <a:pt x="733" y="572"/>
                    </a:lnTo>
                    <a:lnTo>
                      <a:pt x="731" y="572"/>
                    </a:lnTo>
                    <a:lnTo>
                      <a:pt x="731" y="574"/>
                    </a:lnTo>
                    <a:lnTo>
                      <a:pt x="731" y="576"/>
                    </a:lnTo>
                    <a:lnTo>
                      <a:pt x="731" y="578"/>
                    </a:lnTo>
                    <a:lnTo>
                      <a:pt x="729" y="578"/>
                    </a:lnTo>
                    <a:lnTo>
                      <a:pt x="729" y="580"/>
                    </a:lnTo>
                    <a:lnTo>
                      <a:pt x="729" y="583"/>
                    </a:lnTo>
                    <a:lnTo>
                      <a:pt x="731" y="583"/>
                    </a:lnTo>
                    <a:lnTo>
                      <a:pt x="733" y="580"/>
                    </a:lnTo>
                    <a:lnTo>
                      <a:pt x="735" y="580"/>
                    </a:lnTo>
                    <a:lnTo>
                      <a:pt x="737" y="580"/>
                    </a:lnTo>
                    <a:lnTo>
                      <a:pt x="740" y="578"/>
                    </a:lnTo>
                    <a:lnTo>
                      <a:pt x="742" y="578"/>
                    </a:lnTo>
                    <a:lnTo>
                      <a:pt x="746" y="578"/>
                    </a:lnTo>
                    <a:lnTo>
                      <a:pt x="748" y="578"/>
                    </a:lnTo>
                    <a:lnTo>
                      <a:pt x="753" y="580"/>
                    </a:lnTo>
                    <a:lnTo>
                      <a:pt x="759" y="580"/>
                    </a:lnTo>
                    <a:lnTo>
                      <a:pt x="762" y="583"/>
                    </a:lnTo>
                    <a:lnTo>
                      <a:pt x="768" y="583"/>
                    </a:lnTo>
                    <a:lnTo>
                      <a:pt x="773" y="585"/>
                    </a:lnTo>
                    <a:lnTo>
                      <a:pt x="777" y="587"/>
                    </a:lnTo>
                    <a:lnTo>
                      <a:pt x="779" y="587"/>
                    </a:lnTo>
                    <a:lnTo>
                      <a:pt x="786" y="589"/>
                    </a:lnTo>
                    <a:lnTo>
                      <a:pt x="788" y="591"/>
                    </a:lnTo>
                    <a:lnTo>
                      <a:pt x="790" y="591"/>
                    </a:lnTo>
                    <a:lnTo>
                      <a:pt x="792" y="591"/>
                    </a:lnTo>
                    <a:lnTo>
                      <a:pt x="792" y="594"/>
                    </a:lnTo>
                    <a:lnTo>
                      <a:pt x="792" y="596"/>
                    </a:lnTo>
                    <a:lnTo>
                      <a:pt x="792" y="594"/>
                    </a:lnTo>
                    <a:lnTo>
                      <a:pt x="792" y="596"/>
                    </a:lnTo>
                    <a:lnTo>
                      <a:pt x="792" y="598"/>
                    </a:lnTo>
                    <a:lnTo>
                      <a:pt x="795" y="600"/>
                    </a:lnTo>
                    <a:lnTo>
                      <a:pt x="795" y="602"/>
                    </a:lnTo>
                    <a:lnTo>
                      <a:pt x="795" y="605"/>
                    </a:lnTo>
                    <a:lnTo>
                      <a:pt x="797" y="605"/>
                    </a:lnTo>
                    <a:lnTo>
                      <a:pt x="797" y="607"/>
                    </a:lnTo>
                    <a:lnTo>
                      <a:pt x="795" y="607"/>
                    </a:lnTo>
                    <a:lnTo>
                      <a:pt x="795" y="609"/>
                    </a:lnTo>
                    <a:lnTo>
                      <a:pt x="795" y="611"/>
                    </a:lnTo>
                    <a:lnTo>
                      <a:pt x="792" y="611"/>
                    </a:lnTo>
                    <a:lnTo>
                      <a:pt x="792" y="613"/>
                    </a:lnTo>
                    <a:lnTo>
                      <a:pt x="795" y="613"/>
                    </a:lnTo>
                    <a:lnTo>
                      <a:pt x="795" y="616"/>
                    </a:lnTo>
                    <a:lnTo>
                      <a:pt x="795" y="618"/>
                    </a:lnTo>
                    <a:lnTo>
                      <a:pt x="797" y="618"/>
                    </a:lnTo>
                    <a:lnTo>
                      <a:pt x="799" y="618"/>
                    </a:lnTo>
                    <a:lnTo>
                      <a:pt x="801" y="618"/>
                    </a:lnTo>
                    <a:lnTo>
                      <a:pt x="806" y="618"/>
                    </a:lnTo>
                    <a:lnTo>
                      <a:pt x="808" y="618"/>
                    </a:lnTo>
                    <a:lnTo>
                      <a:pt x="810" y="618"/>
                    </a:lnTo>
                    <a:lnTo>
                      <a:pt x="812" y="618"/>
                    </a:lnTo>
                    <a:lnTo>
                      <a:pt x="814" y="616"/>
                    </a:lnTo>
                    <a:lnTo>
                      <a:pt x="817" y="616"/>
                    </a:lnTo>
                    <a:lnTo>
                      <a:pt x="819" y="616"/>
                    </a:lnTo>
                    <a:lnTo>
                      <a:pt x="821" y="613"/>
                    </a:lnTo>
                    <a:lnTo>
                      <a:pt x="821" y="611"/>
                    </a:lnTo>
                    <a:lnTo>
                      <a:pt x="823" y="611"/>
                    </a:lnTo>
                    <a:lnTo>
                      <a:pt x="823" y="609"/>
                    </a:lnTo>
                    <a:lnTo>
                      <a:pt x="823" y="607"/>
                    </a:lnTo>
                    <a:lnTo>
                      <a:pt x="825" y="605"/>
                    </a:lnTo>
                    <a:lnTo>
                      <a:pt x="828" y="602"/>
                    </a:lnTo>
                    <a:lnTo>
                      <a:pt x="830" y="602"/>
                    </a:lnTo>
                    <a:lnTo>
                      <a:pt x="832" y="600"/>
                    </a:lnTo>
                    <a:lnTo>
                      <a:pt x="834" y="600"/>
                    </a:lnTo>
                    <a:lnTo>
                      <a:pt x="836" y="600"/>
                    </a:lnTo>
                    <a:lnTo>
                      <a:pt x="836" y="598"/>
                    </a:lnTo>
                    <a:lnTo>
                      <a:pt x="839" y="598"/>
                    </a:lnTo>
                    <a:lnTo>
                      <a:pt x="841" y="598"/>
                    </a:lnTo>
                    <a:lnTo>
                      <a:pt x="843" y="598"/>
                    </a:lnTo>
                    <a:lnTo>
                      <a:pt x="843" y="596"/>
                    </a:lnTo>
                    <a:lnTo>
                      <a:pt x="845" y="594"/>
                    </a:lnTo>
                    <a:lnTo>
                      <a:pt x="847" y="589"/>
                    </a:lnTo>
                    <a:lnTo>
                      <a:pt x="850" y="589"/>
                    </a:lnTo>
                    <a:lnTo>
                      <a:pt x="850" y="587"/>
                    </a:lnTo>
                    <a:lnTo>
                      <a:pt x="852" y="585"/>
                    </a:lnTo>
                    <a:lnTo>
                      <a:pt x="854" y="585"/>
                    </a:lnTo>
                    <a:lnTo>
                      <a:pt x="856" y="585"/>
                    </a:lnTo>
                    <a:lnTo>
                      <a:pt x="858" y="587"/>
                    </a:lnTo>
                    <a:lnTo>
                      <a:pt x="861" y="589"/>
                    </a:lnTo>
                    <a:lnTo>
                      <a:pt x="863" y="591"/>
                    </a:lnTo>
                    <a:lnTo>
                      <a:pt x="865" y="594"/>
                    </a:lnTo>
                    <a:lnTo>
                      <a:pt x="867" y="594"/>
                    </a:lnTo>
                    <a:lnTo>
                      <a:pt x="867" y="596"/>
                    </a:lnTo>
                    <a:lnTo>
                      <a:pt x="869" y="596"/>
                    </a:lnTo>
                    <a:lnTo>
                      <a:pt x="869" y="598"/>
                    </a:lnTo>
                    <a:lnTo>
                      <a:pt x="872" y="598"/>
                    </a:lnTo>
                    <a:lnTo>
                      <a:pt x="872" y="600"/>
                    </a:lnTo>
                    <a:lnTo>
                      <a:pt x="874" y="602"/>
                    </a:lnTo>
                    <a:lnTo>
                      <a:pt x="876" y="602"/>
                    </a:lnTo>
                    <a:lnTo>
                      <a:pt x="878" y="605"/>
                    </a:lnTo>
                    <a:lnTo>
                      <a:pt x="880" y="605"/>
                    </a:lnTo>
                    <a:lnTo>
                      <a:pt x="883" y="605"/>
                    </a:lnTo>
                    <a:lnTo>
                      <a:pt x="889" y="605"/>
                    </a:lnTo>
                    <a:lnTo>
                      <a:pt x="894" y="605"/>
                    </a:lnTo>
                    <a:lnTo>
                      <a:pt x="896" y="605"/>
                    </a:lnTo>
                    <a:lnTo>
                      <a:pt x="900" y="607"/>
                    </a:lnTo>
                    <a:lnTo>
                      <a:pt x="900" y="605"/>
                    </a:lnTo>
                    <a:lnTo>
                      <a:pt x="902" y="605"/>
                    </a:lnTo>
                    <a:lnTo>
                      <a:pt x="902" y="602"/>
                    </a:lnTo>
                    <a:lnTo>
                      <a:pt x="905" y="600"/>
                    </a:lnTo>
                    <a:lnTo>
                      <a:pt x="905" y="598"/>
                    </a:lnTo>
                    <a:lnTo>
                      <a:pt x="905" y="596"/>
                    </a:lnTo>
                    <a:lnTo>
                      <a:pt x="907" y="594"/>
                    </a:lnTo>
                    <a:lnTo>
                      <a:pt x="907" y="591"/>
                    </a:lnTo>
                    <a:lnTo>
                      <a:pt x="907" y="589"/>
                    </a:lnTo>
                    <a:lnTo>
                      <a:pt x="907" y="587"/>
                    </a:lnTo>
                    <a:lnTo>
                      <a:pt x="909" y="587"/>
                    </a:lnTo>
                    <a:lnTo>
                      <a:pt x="911" y="587"/>
                    </a:lnTo>
                    <a:lnTo>
                      <a:pt x="911" y="585"/>
                    </a:lnTo>
                    <a:lnTo>
                      <a:pt x="913" y="585"/>
                    </a:lnTo>
                    <a:lnTo>
                      <a:pt x="913" y="587"/>
                    </a:lnTo>
                    <a:lnTo>
                      <a:pt x="913" y="589"/>
                    </a:lnTo>
                    <a:lnTo>
                      <a:pt x="916" y="589"/>
                    </a:lnTo>
                    <a:lnTo>
                      <a:pt x="918" y="589"/>
                    </a:lnTo>
                    <a:lnTo>
                      <a:pt x="918" y="587"/>
                    </a:lnTo>
                    <a:lnTo>
                      <a:pt x="920" y="587"/>
                    </a:lnTo>
                    <a:lnTo>
                      <a:pt x="920" y="585"/>
                    </a:lnTo>
                    <a:lnTo>
                      <a:pt x="922" y="585"/>
                    </a:lnTo>
                    <a:lnTo>
                      <a:pt x="924" y="585"/>
                    </a:lnTo>
                    <a:lnTo>
                      <a:pt x="927" y="585"/>
                    </a:lnTo>
                    <a:lnTo>
                      <a:pt x="929" y="585"/>
                    </a:lnTo>
                    <a:lnTo>
                      <a:pt x="931" y="585"/>
                    </a:lnTo>
                    <a:lnTo>
                      <a:pt x="933" y="585"/>
                    </a:lnTo>
                    <a:lnTo>
                      <a:pt x="935" y="585"/>
                    </a:lnTo>
                    <a:lnTo>
                      <a:pt x="938" y="585"/>
                    </a:lnTo>
                    <a:lnTo>
                      <a:pt x="940" y="585"/>
                    </a:lnTo>
                    <a:lnTo>
                      <a:pt x="942" y="585"/>
                    </a:lnTo>
                    <a:lnTo>
                      <a:pt x="944" y="585"/>
                    </a:lnTo>
                    <a:lnTo>
                      <a:pt x="944" y="583"/>
                    </a:lnTo>
                    <a:lnTo>
                      <a:pt x="946" y="583"/>
                    </a:lnTo>
                    <a:lnTo>
                      <a:pt x="944" y="580"/>
                    </a:lnTo>
                    <a:lnTo>
                      <a:pt x="942" y="580"/>
                    </a:lnTo>
                    <a:lnTo>
                      <a:pt x="942" y="578"/>
                    </a:lnTo>
                    <a:lnTo>
                      <a:pt x="942" y="576"/>
                    </a:lnTo>
                    <a:lnTo>
                      <a:pt x="940" y="576"/>
                    </a:lnTo>
                    <a:lnTo>
                      <a:pt x="940" y="574"/>
                    </a:lnTo>
                    <a:lnTo>
                      <a:pt x="940" y="572"/>
                    </a:lnTo>
                    <a:lnTo>
                      <a:pt x="942" y="572"/>
                    </a:lnTo>
                    <a:lnTo>
                      <a:pt x="940" y="572"/>
                    </a:lnTo>
                    <a:lnTo>
                      <a:pt x="940" y="569"/>
                    </a:lnTo>
                    <a:lnTo>
                      <a:pt x="940" y="567"/>
                    </a:lnTo>
                    <a:lnTo>
                      <a:pt x="940" y="569"/>
                    </a:lnTo>
                    <a:lnTo>
                      <a:pt x="940" y="567"/>
                    </a:lnTo>
                    <a:lnTo>
                      <a:pt x="940" y="565"/>
                    </a:lnTo>
                    <a:lnTo>
                      <a:pt x="938" y="565"/>
                    </a:lnTo>
                    <a:lnTo>
                      <a:pt x="940" y="565"/>
                    </a:lnTo>
                    <a:lnTo>
                      <a:pt x="938" y="565"/>
                    </a:lnTo>
                    <a:lnTo>
                      <a:pt x="938" y="563"/>
                    </a:lnTo>
                    <a:lnTo>
                      <a:pt x="935" y="563"/>
                    </a:lnTo>
                    <a:lnTo>
                      <a:pt x="935" y="561"/>
                    </a:lnTo>
                    <a:lnTo>
                      <a:pt x="938" y="561"/>
                    </a:lnTo>
                    <a:lnTo>
                      <a:pt x="938" y="558"/>
                    </a:lnTo>
                    <a:lnTo>
                      <a:pt x="935" y="558"/>
                    </a:lnTo>
                    <a:lnTo>
                      <a:pt x="935" y="556"/>
                    </a:lnTo>
                    <a:lnTo>
                      <a:pt x="938" y="554"/>
                    </a:lnTo>
                    <a:lnTo>
                      <a:pt x="938" y="556"/>
                    </a:lnTo>
                    <a:lnTo>
                      <a:pt x="938" y="554"/>
                    </a:lnTo>
                    <a:lnTo>
                      <a:pt x="940" y="554"/>
                    </a:lnTo>
                    <a:lnTo>
                      <a:pt x="940" y="552"/>
                    </a:lnTo>
                    <a:lnTo>
                      <a:pt x="942" y="552"/>
                    </a:lnTo>
                    <a:lnTo>
                      <a:pt x="942" y="554"/>
                    </a:lnTo>
                    <a:lnTo>
                      <a:pt x="944" y="554"/>
                    </a:lnTo>
                    <a:lnTo>
                      <a:pt x="946" y="556"/>
                    </a:lnTo>
                    <a:lnTo>
                      <a:pt x="946" y="554"/>
                    </a:lnTo>
                    <a:lnTo>
                      <a:pt x="949" y="554"/>
                    </a:lnTo>
                    <a:lnTo>
                      <a:pt x="949" y="552"/>
                    </a:lnTo>
                    <a:lnTo>
                      <a:pt x="949" y="554"/>
                    </a:lnTo>
                    <a:lnTo>
                      <a:pt x="951" y="554"/>
                    </a:lnTo>
                    <a:lnTo>
                      <a:pt x="951" y="552"/>
                    </a:lnTo>
                    <a:lnTo>
                      <a:pt x="953" y="552"/>
                    </a:lnTo>
                    <a:lnTo>
                      <a:pt x="953" y="550"/>
                    </a:lnTo>
                    <a:lnTo>
                      <a:pt x="953" y="547"/>
                    </a:lnTo>
                    <a:lnTo>
                      <a:pt x="953" y="545"/>
                    </a:lnTo>
                    <a:lnTo>
                      <a:pt x="955" y="543"/>
                    </a:lnTo>
                    <a:lnTo>
                      <a:pt x="955" y="541"/>
                    </a:lnTo>
                    <a:lnTo>
                      <a:pt x="955" y="539"/>
                    </a:lnTo>
                    <a:lnTo>
                      <a:pt x="953" y="539"/>
                    </a:lnTo>
                    <a:lnTo>
                      <a:pt x="955" y="539"/>
                    </a:lnTo>
                    <a:lnTo>
                      <a:pt x="953" y="536"/>
                    </a:lnTo>
                    <a:lnTo>
                      <a:pt x="955" y="536"/>
                    </a:lnTo>
                    <a:lnTo>
                      <a:pt x="953" y="536"/>
                    </a:lnTo>
                    <a:lnTo>
                      <a:pt x="953" y="534"/>
                    </a:lnTo>
                    <a:lnTo>
                      <a:pt x="953" y="532"/>
                    </a:lnTo>
                    <a:lnTo>
                      <a:pt x="953" y="530"/>
                    </a:lnTo>
                    <a:lnTo>
                      <a:pt x="953" y="532"/>
                    </a:lnTo>
                    <a:lnTo>
                      <a:pt x="951" y="532"/>
                    </a:lnTo>
                    <a:lnTo>
                      <a:pt x="951" y="530"/>
                    </a:lnTo>
                    <a:lnTo>
                      <a:pt x="953" y="530"/>
                    </a:lnTo>
                    <a:lnTo>
                      <a:pt x="955" y="530"/>
                    </a:lnTo>
                    <a:lnTo>
                      <a:pt x="955" y="528"/>
                    </a:lnTo>
                    <a:lnTo>
                      <a:pt x="955" y="525"/>
                    </a:lnTo>
                    <a:lnTo>
                      <a:pt x="957" y="525"/>
                    </a:lnTo>
                    <a:lnTo>
                      <a:pt x="957" y="523"/>
                    </a:lnTo>
                    <a:lnTo>
                      <a:pt x="960" y="523"/>
                    </a:lnTo>
                    <a:lnTo>
                      <a:pt x="960" y="521"/>
                    </a:lnTo>
                    <a:lnTo>
                      <a:pt x="962" y="519"/>
                    </a:lnTo>
                    <a:lnTo>
                      <a:pt x="960" y="519"/>
                    </a:lnTo>
                    <a:lnTo>
                      <a:pt x="960" y="517"/>
                    </a:lnTo>
                    <a:lnTo>
                      <a:pt x="962" y="517"/>
                    </a:lnTo>
                    <a:lnTo>
                      <a:pt x="962" y="514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2"/>
                    </a:lnTo>
                    <a:lnTo>
                      <a:pt x="964" y="512"/>
                    </a:lnTo>
                    <a:lnTo>
                      <a:pt x="964" y="510"/>
                    </a:lnTo>
                    <a:lnTo>
                      <a:pt x="964" y="508"/>
                    </a:lnTo>
                    <a:lnTo>
                      <a:pt x="964" y="506"/>
                    </a:lnTo>
                    <a:lnTo>
                      <a:pt x="966" y="506"/>
                    </a:lnTo>
                    <a:lnTo>
                      <a:pt x="968" y="506"/>
                    </a:lnTo>
                    <a:lnTo>
                      <a:pt x="971" y="508"/>
                    </a:lnTo>
                    <a:lnTo>
                      <a:pt x="973" y="506"/>
                    </a:lnTo>
                    <a:lnTo>
                      <a:pt x="975" y="506"/>
                    </a:lnTo>
                    <a:lnTo>
                      <a:pt x="975" y="503"/>
                    </a:lnTo>
                    <a:lnTo>
                      <a:pt x="977" y="503"/>
                    </a:lnTo>
                    <a:lnTo>
                      <a:pt x="977" y="501"/>
                    </a:lnTo>
                    <a:lnTo>
                      <a:pt x="977" y="503"/>
                    </a:lnTo>
                    <a:lnTo>
                      <a:pt x="979" y="503"/>
                    </a:lnTo>
                    <a:lnTo>
                      <a:pt x="982" y="503"/>
                    </a:lnTo>
                    <a:lnTo>
                      <a:pt x="982" y="501"/>
                    </a:lnTo>
                    <a:lnTo>
                      <a:pt x="984" y="503"/>
                    </a:lnTo>
                    <a:lnTo>
                      <a:pt x="986" y="503"/>
                    </a:lnTo>
                    <a:lnTo>
                      <a:pt x="988" y="503"/>
                    </a:lnTo>
                    <a:lnTo>
                      <a:pt x="988" y="506"/>
                    </a:lnTo>
                    <a:lnTo>
                      <a:pt x="988" y="503"/>
                    </a:lnTo>
                    <a:lnTo>
                      <a:pt x="990" y="503"/>
                    </a:lnTo>
                    <a:lnTo>
                      <a:pt x="993" y="503"/>
                    </a:lnTo>
                    <a:lnTo>
                      <a:pt x="995" y="503"/>
                    </a:lnTo>
                    <a:lnTo>
                      <a:pt x="997" y="503"/>
                    </a:lnTo>
                    <a:lnTo>
                      <a:pt x="999" y="503"/>
                    </a:lnTo>
                    <a:lnTo>
                      <a:pt x="999" y="501"/>
                    </a:lnTo>
                    <a:lnTo>
                      <a:pt x="1001" y="503"/>
                    </a:lnTo>
                    <a:lnTo>
                      <a:pt x="1001" y="501"/>
                    </a:lnTo>
                    <a:lnTo>
                      <a:pt x="1004" y="501"/>
                    </a:lnTo>
                    <a:lnTo>
                      <a:pt x="1006" y="501"/>
                    </a:lnTo>
                    <a:lnTo>
                      <a:pt x="1006" y="499"/>
                    </a:lnTo>
                    <a:lnTo>
                      <a:pt x="1008" y="499"/>
                    </a:lnTo>
                    <a:lnTo>
                      <a:pt x="1008" y="501"/>
                    </a:lnTo>
                    <a:lnTo>
                      <a:pt x="1008" y="499"/>
                    </a:lnTo>
                    <a:lnTo>
                      <a:pt x="1008" y="501"/>
                    </a:lnTo>
                    <a:lnTo>
                      <a:pt x="1008" y="499"/>
                    </a:lnTo>
                    <a:lnTo>
                      <a:pt x="1010" y="497"/>
                    </a:lnTo>
                    <a:lnTo>
                      <a:pt x="1010" y="499"/>
                    </a:lnTo>
                    <a:lnTo>
                      <a:pt x="1012" y="499"/>
                    </a:lnTo>
                    <a:lnTo>
                      <a:pt x="1012" y="497"/>
                    </a:lnTo>
                    <a:lnTo>
                      <a:pt x="1015" y="497"/>
                    </a:lnTo>
                    <a:lnTo>
                      <a:pt x="1017" y="497"/>
                    </a:lnTo>
                    <a:lnTo>
                      <a:pt x="1017" y="495"/>
                    </a:lnTo>
                    <a:lnTo>
                      <a:pt x="1017" y="497"/>
                    </a:lnTo>
                    <a:lnTo>
                      <a:pt x="1019" y="497"/>
                    </a:lnTo>
                    <a:lnTo>
                      <a:pt x="1019" y="495"/>
                    </a:lnTo>
                    <a:lnTo>
                      <a:pt x="1021" y="495"/>
                    </a:lnTo>
                    <a:lnTo>
                      <a:pt x="1021" y="493"/>
                    </a:lnTo>
                    <a:lnTo>
                      <a:pt x="1023" y="493"/>
                    </a:lnTo>
                    <a:lnTo>
                      <a:pt x="1023" y="490"/>
                    </a:lnTo>
                    <a:lnTo>
                      <a:pt x="1023" y="488"/>
                    </a:lnTo>
                    <a:lnTo>
                      <a:pt x="1026" y="488"/>
                    </a:lnTo>
                    <a:lnTo>
                      <a:pt x="1028" y="486"/>
                    </a:lnTo>
                    <a:lnTo>
                      <a:pt x="1026" y="486"/>
                    </a:lnTo>
                    <a:lnTo>
                      <a:pt x="1028" y="486"/>
                    </a:lnTo>
                    <a:lnTo>
                      <a:pt x="1028" y="484"/>
                    </a:lnTo>
                    <a:lnTo>
                      <a:pt x="1028" y="482"/>
                    </a:lnTo>
                    <a:lnTo>
                      <a:pt x="1030" y="482"/>
                    </a:lnTo>
                    <a:lnTo>
                      <a:pt x="1030" y="479"/>
                    </a:lnTo>
                    <a:lnTo>
                      <a:pt x="1030" y="477"/>
                    </a:lnTo>
                    <a:lnTo>
                      <a:pt x="1028" y="477"/>
                    </a:lnTo>
                    <a:lnTo>
                      <a:pt x="1030" y="475"/>
                    </a:lnTo>
                    <a:lnTo>
                      <a:pt x="1030" y="473"/>
                    </a:lnTo>
                    <a:lnTo>
                      <a:pt x="1028" y="473"/>
                    </a:lnTo>
                    <a:lnTo>
                      <a:pt x="1028" y="471"/>
                    </a:lnTo>
                    <a:lnTo>
                      <a:pt x="1028" y="468"/>
                    </a:lnTo>
                    <a:lnTo>
                      <a:pt x="1028" y="466"/>
                    </a:lnTo>
                    <a:lnTo>
                      <a:pt x="1026" y="466"/>
                    </a:lnTo>
                    <a:lnTo>
                      <a:pt x="1026" y="464"/>
                    </a:lnTo>
                    <a:lnTo>
                      <a:pt x="1028" y="464"/>
                    </a:lnTo>
                    <a:lnTo>
                      <a:pt x="1030" y="466"/>
                    </a:lnTo>
                    <a:lnTo>
                      <a:pt x="1030" y="464"/>
                    </a:lnTo>
                    <a:lnTo>
                      <a:pt x="1028" y="464"/>
                    </a:lnTo>
                    <a:lnTo>
                      <a:pt x="1028" y="462"/>
                    </a:lnTo>
                    <a:lnTo>
                      <a:pt x="1030" y="464"/>
                    </a:lnTo>
                    <a:lnTo>
                      <a:pt x="1030" y="462"/>
                    </a:lnTo>
                    <a:lnTo>
                      <a:pt x="1030" y="464"/>
                    </a:lnTo>
                    <a:lnTo>
                      <a:pt x="1032" y="464"/>
                    </a:lnTo>
                    <a:lnTo>
                      <a:pt x="1032" y="462"/>
                    </a:lnTo>
                    <a:lnTo>
                      <a:pt x="1034" y="462"/>
                    </a:lnTo>
                    <a:lnTo>
                      <a:pt x="1034" y="460"/>
                    </a:lnTo>
                    <a:lnTo>
                      <a:pt x="1037" y="460"/>
                    </a:lnTo>
                    <a:lnTo>
                      <a:pt x="1039" y="460"/>
                    </a:lnTo>
                    <a:lnTo>
                      <a:pt x="1039" y="457"/>
                    </a:lnTo>
                    <a:lnTo>
                      <a:pt x="1041" y="460"/>
                    </a:lnTo>
                    <a:lnTo>
                      <a:pt x="1041" y="457"/>
                    </a:lnTo>
                    <a:lnTo>
                      <a:pt x="1041" y="455"/>
                    </a:lnTo>
                    <a:lnTo>
                      <a:pt x="1041" y="453"/>
                    </a:lnTo>
                    <a:lnTo>
                      <a:pt x="1043" y="453"/>
                    </a:lnTo>
                    <a:lnTo>
                      <a:pt x="1043" y="451"/>
                    </a:lnTo>
                    <a:lnTo>
                      <a:pt x="1045" y="451"/>
                    </a:lnTo>
                    <a:lnTo>
                      <a:pt x="1045" y="449"/>
                    </a:lnTo>
                    <a:lnTo>
                      <a:pt x="1048" y="449"/>
                    </a:lnTo>
                    <a:lnTo>
                      <a:pt x="1048" y="446"/>
                    </a:lnTo>
                    <a:lnTo>
                      <a:pt x="1045" y="446"/>
                    </a:lnTo>
                    <a:lnTo>
                      <a:pt x="1045" y="444"/>
                    </a:lnTo>
                    <a:lnTo>
                      <a:pt x="1045" y="442"/>
                    </a:lnTo>
                    <a:lnTo>
                      <a:pt x="1043" y="442"/>
                    </a:lnTo>
                    <a:lnTo>
                      <a:pt x="1043" y="440"/>
                    </a:lnTo>
                    <a:lnTo>
                      <a:pt x="1045" y="440"/>
                    </a:lnTo>
                    <a:lnTo>
                      <a:pt x="1045" y="442"/>
                    </a:lnTo>
                    <a:lnTo>
                      <a:pt x="1045" y="440"/>
                    </a:lnTo>
                    <a:lnTo>
                      <a:pt x="1045" y="438"/>
                    </a:lnTo>
                    <a:lnTo>
                      <a:pt x="1048" y="438"/>
                    </a:lnTo>
                    <a:lnTo>
                      <a:pt x="1045" y="438"/>
                    </a:lnTo>
                    <a:lnTo>
                      <a:pt x="1045" y="435"/>
                    </a:lnTo>
                    <a:lnTo>
                      <a:pt x="1043" y="435"/>
                    </a:lnTo>
                    <a:lnTo>
                      <a:pt x="1041" y="435"/>
                    </a:lnTo>
                    <a:lnTo>
                      <a:pt x="1041" y="433"/>
                    </a:lnTo>
                    <a:lnTo>
                      <a:pt x="1041" y="431"/>
                    </a:lnTo>
                    <a:lnTo>
                      <a:pt x="1039" y="431"/>
                    </a:lnTo>
                    <a:lnTo>
                      <a:pt x="1039" y="433"/>
                    </a:lnTo>
                    <a:lnTo>
                      <a:pt x="1039" y="431"/>
                    </a:lnTo>
                    <a:lnTo>
                      <a:pt x="1037" y="429"/>
                    </a:lnTo>
                    <a:lnTo>
                      <a:pt x="1039" y="429"/>
                    </a:lnTo>
                    <a:lnTo>
                      <a:pt x="1041" y="427"/>
                    </a:lnTo>
                    <a:lnTo>
                      <a:pt x="1041" y="424"/>
                    </a:lnTo>
                    <a:lnTo>
                      <a:pt x="1043" y="424"/>
                    </a:lnTo>
                    <a:lnTo>
                      <a:pt x="1043" y="422"/>
                    </a:lnTo>
                    <a:lnTo>
                      <a:pt x="1045" y="422"/>
                    </a:lnTo>
                    <a:lnTo>
                      <a:pt x="1045" y="424"/>
                    </a:lnTo>
                    <a:lnTo>
                      <a:pt x="1048" y="424"/>
                    </a:lnTo>
                    <a:lnTo>
                      <a:pt x="1048" y="422"/>
                    </a:lnTo>
                    <a:lnTo>
                      <a:pt x="1048" y="420"/>
                    </a:lnTo>
                    <a:lnTo>
                      <a:pt x="1048" y="418"/>
                    </a:lnTo>
                    <a:lnTo>
                      <a:pt x="1045" y="418"/>
                    </a:lnTo>
                    <a:lnTo>
                      <a:pt x="1048" y="418"/>
                    </a:lnTo>
                    <a:lnTo>
                      <a:pt x="1048" y="416"/>
                    </a:lnTo>
                    <a:lnTo>
                      <a:pt x="1045" y="416"/>
                    </a:lnTo>
                    <a:lnTo>
                      <a:pt x="1048" y="416"/>
                    </a:lnTo>
                    <a:lnTo>
                      <a:pt x="1048" y="413"/>
                    </a:lnTo>
                    <a:lnTo>
                      <a:pt x="1045" y="413"/>
                    </a:lnTo>
                    <a:lnTo>
                      <a:pt x="1043" y="413"/>
                    </a:lnTo>
                    <a:lnTo>
                      <a:pt x="1043" y="411"/>
                    </a:lnTo>
                    <a:lnTo>
                      <a:pt x="1045" y="411"/>
                    </a:lnTo>
                    <a:lnTo>
                      <a:pt x="1045" y="409"/>
                    </a:lnTo>
                    <a:lnTo>
                      <a:pt x="1043" y="409"/>
                    </a:lnTo>
                    <a:lnTo>
                      <a:pt x="1043" y="407"/>
                    </a:lnTo>
                    <a:lnTo>
                      <a:pt x="1043" y="405"/>
                    </a:lnTo>
                    <a:lnTo>
                      <a:pt x="1045" y="405"/>
                    </a:lnTo>
                    <a:lnTo>
                      <a:pt x="1043" y="405"/>
                    </a:lnTo>
                    <a:lnTo>
                      <a:pt x="1045" y="405"/>
                    </a:lnTo>
                    <a:lnTo>
                      <a:pt x="1048" y="405"/>
                    </a:lnTo>
                    <a:lnTo>
                      <a:pt x="1045" y="402"/>
                    </a:lnTo>
                    <a:lnTo>
                      <a:pt x="1048" y="402"/>
                    </a:lnTo>
                    <a:lnTo>
                      <a:pt x="1048" y="405"/>
                    </a:lnTo>
                    <a:lnTo>
                      <a:pt x="1050" y="405"/>
                    </a:lnTo>
                    <a:lnTo>
                      <a:pt x="1050" y="402"/>
                    </a:lnTo>
                    <a:lnTo>
                      <a:pt x="1050" y="400"/>
                    </a:lnTo>
                    <a:lnTo>
                      <a:pt x="1050" y="398"/>
                    </a:lnTo>
                    <a:lnTo>
                      <a:pt x="1048" y="398"/>
                    </a:lnTo>
                    <a:lnTo>
                      <a:pt x="1048" y="400"/>
                    </a:lnTo>
                    <a:lnTo>
                      <a:pt x="1045" y="398"/>
                    </a:lnTo>
                    <a:lnTo>
                      <a:pt x="1048" y="396"/>
                    </a:lnTo>
                    <a:lnTo>
                      <a:pt x="1045" y="396"/>
                    </a:lnTo>
                    <a:lnTo>
                      <a:pt x="1048" y="396"/>
                    </a:lnTo>
                    <a:lnTo>
                      <a:pt x="1050" y="396"/>
                    </a:lnTo>
                    <a:lnTo>
                      <a:pt x="1050" y="398"/>
                    </a:lnTo>
                    <a:lnTo>
                      <a:pt x="1052" y="398"/>
                    </a:lnTo>
                    <a:lnTo>
                      <a:pt x="1052" y="396"/>
                    </a:lnTo>
                    <a:lnTo>
                      <a:pt x="1052" y="394"/>
                    </a:lnTo>
                    <a:lnTo>
                      <a:pt x="1052" y="391"/>
                    </a:lnTo>
                    <a:lnTo>
                      <a:pt x="1052" y="389"/>
                    </a:lnTo>
                    <a:lnTo>
                      <a:pt x="1054" y="389"/>
                    </a:lnTo>
                    <a:lnTo>
                      <a:pt x="1052" y="389"/>
                    </a:lnTo>
                    <a:lnTo>
                      <a:pt x="1052" y="387"/>
                    </a:lnTo>
                    <a:lnTo>
                      <a:pt x="1052" y="389"/>
                    </a:lnTo>
                    <a:lnTo>
                      <a:pt x="1050" y="389"/>
                    </a:lnTo>
                    <a:lnTo>
                      <a:pt x="1050" y="387"/>
                    </a:lnTo>
                    <a:lnTo>
                      <a:pt x="1048" y="385"/>
                    </a:lnTo>
                    <a:lnTo>
                      <a:pt x="1048" y="387"/>
                    </a:lnTo>
                    <a:lnTo>
                      <a:pt x="1045" y="387"/>
                    </a:lnTo>
                    <a:lnTo>
                      <a:pt x="1043" y="387"/>
                    </a:lnTo>
                    <a:lnTo>
                      <a:pt x="1043" y="385"/>
                    </a:lnTo>
                    <a:lnTo>
                      <a:pt x="1041" y="385"/>
                    </a:lnTo>
                    <a:lnTo>
                      <a:pt x="1041" y="383"/>
                    </a:lnTo>
                    <a:lnTo>
                      <a:pt x="1041" y="380"/>
                    </a:lnTo>
                    <a:lnTo>
                      <a:pt x="1039" y="378"/>
                    </a:lnTo>
                    <a:lnTo>
                      <a:pt x="1041" y="378"/>
                    </a:lnTo>
                    <a:lnTo>
                      <a:pt x="1043" y="378"/>
                    </a:lnTo>
                    <a:lnTo>
                      <a:pt x="1045" y="380"/>
                    </a:lnTo>
                    <a:lnTo>
                      <a:pt x="1048" y="380"/>
                    </a:lnTo>
                    <a:lnTo>
                      <a:pt x="1048" y="378"/>
                    </a:lnTo>
                    <a:lnTo>
                      <a:pt x="1050" y="378"/>
                    </a:lnTo>
                    <a:lnTo>
                      <a:pt x="1048" y="378"/>
                    </a:lnTo>
                    <a:lnTo>
                      <a:pt x="1048" y="376"/>
                    </a:lnTo>
                    <a:lnTo>
                      <a:pt x="1045" y="374"/>
                    </a:lnTo>
                    <a:lnTo>
                      <a:pt x="1043" y="372"/>
                    </a:lnTo>
                    <a:lnTo>
                      <a:pt x="1041" y="372"/>
                    </a:lnTo>
                    <a:lnTo>
                      <a:pt x="1041" y="369"/>
                    </a:lnTo>
                    <a:lnTo>
                      <a:pt x="1039" y="369"/>
                    </a:lnTo>
                    <a:lnTo>
                      <a:pt x="1037" y="369"/>
                    </a:lnTo>
                    <a:lnTo>
                      <a:pt x="1039" y="369"/>
                    </a:lnTo>
                    <a:lnTo>
                      <a:pt x="1039" y="367"/>
                    </a:lnTo>
                    <a:lnTo>
                      <a:pt x="1037" y="367"/>
                    </a:lnTo>
                    <a:lnTo>
                      <a:pt x="1034" y="367"/>
                    </a:lnTo>
                    <a:lnTo>
                      <a:pt x="1034" y="365"/>
                    </a:lnTo>
                    <a:lnTo>
                      <a:pt x="1037" y="365"/>
                    </a:lnTo>
                    <a:lnTo>
                      <a:pt x="1034" y="363"/>
                    </a:lnTo>
                    <a:lnTo>
                      <a:pt x="1037" y="363"/>
                    </a:lnTo>
                    <a:lnTo>
                      <a:pt x="1039" y="363"/>
                    </a:lnTo>
                    <a:lnTo>
                      <a:pt x="1037" y="363"/>
                    </a:lnTo>
                    <a:lnTo>
                      <a:pt x="1037" y="361"/>
                    </a:lnTo>
                    <a:lnTo>
                      <a:pt x="1039" y="361"/>
                    </a:lnTo>
                    <a:lnTo>
                      <a:pt x="1037" y="361"/>
                    </a:lnTo>
                    <a:lnTo>
                      <a:pt x="1037" y="358"/>
                    </a:lnTo>
                    <a:lnTo>
                      <a:pt x="1039" y="356"/>
                    </a:lnTo>
                    <a:lnTo>
                      <a:pt x="1039" y="354"/>
                    </a:lnTo>
                    <a:lnTo>
                      <a:pt x="1039" y="352"/>
                    </a:lnTo>
                    <a:lnTo>
                      <a:pt x="1037" y="352"/>
                    </a:lnTo>
                    <a:lnTo>
                      <a:pt x="1037" y="350"/>
                    </a:lnTo>
                    <a:lnTo>
                      <a:pt x="1034" y="350"/>
                    </a:lnTo>
                    <a:lnTo>
                      <a:pt x="1032" y="352"/>
                    </a:lnTo>
                    <a:lnTo>
                      <a:pt x="1030" y="352"/>
                    </a:lnTo>
                    <a:lnTo>
                      <a:pt x="1028" y="352"/>
                    </a:lnTo>
                    <a:lnTo>
                      <a:pt x="1026" y="350"/>
                    </a:lnTo>
                    <a:lnTo>
                      <a:pt x="1026" y="347"/>
                    </a:lnTo>
                    <a:lnTo>
                      <a:pt x="1023" y="347"/>
                    </a:lnTo>
                    <a:lnTo>
                      <a:pt x="1021" y="347"/>
                    </a:lnTo>
                    <a:lnTo>
                      <a:pt x="1019" y="347"/>
                    </a:lnTo>
                    <a:lnTo>
                      <a:pt x="1019" y="345"/>
                    </a:lnTo>
                    <a:lnTo>
                      <a:pt x="1019" y="343"/>
                    </a:lnTo>
                    <a:lnTo>
                      <a:pt x="1017" y="343"/>
                    </a:lnTo>
                    <a:lnTo>
                      <a:pt x="1017" y="341"/>
                    </a:lnTo>
                    <a:lnTo>
                      <a:pt x="1019" y="341"/>
                    </a:lnTo>
                    <a:lnTo>
                      <a:pt x="1021" y="343"/>
                    </a:lnTo>
                    <a:lnTo>
                      <a:pt x="1023" y="345"/>
                    </a:lnTo>
                    <a:lnTo>
                      <a:pt x="1026" y="343"/>
                    </a:lnTo>
                    <a:lnTo>
                      <a:pt x="1026" y="345"/>
                    </a:lnTo>
                    <a:lnTo>
                      <a:pt x="1028" y="345"/>
                    </a:lnTo>
                    <a:lnTo>
                      <a:pt x="1028" y="343"/>
                    </a:lnTo>
                    <a:lnTo>
                      <a:pt x="1030" y="343"/>
                    </a:lnTo>
                    <a:lnTo>
                      <a:pt x="1030" y="341"/>
                    </a:lnTo>
                    <a:lnTo>
                      <a:pt x="1030" y="343"/>
                    </a:lnTo>
                    <a:lnTo>
                      <a:pt x="1032" y="343"/>
                    </a:lnTo>
                    <a:lnTo>
                      <a:pt x="1032" y="345"/>
                    </a:lnTo>
                    <a:lnTo>
                      <a:pt x="1034" y="345"/>
                    </a:lnTo>
                    <a:lnTo>
                      <a:pt x="1034" y="343"/>
                    </a:lnTo>
                    <a:lnTo>
                      <a:pt x="1034" y="341"/>
                    </a:lnTo>
                    <a:lnTo>
                      <a:pt x="1032" y="339"/>
                    </a:lnTo>
                    <a:lnTo>
                      <a:pt x="1032" y="336"/>
                    </a:lnTo>
                    <a:lnTo>
                      <a:pt x="1034" y="336"/>
                    </a:lnTo>
                    <a:lnTo>
                      <a:pt x="1034" y="334"/>
                    </a:lnTo>
                    <a:lnTo>
                      <a:pt x="1037" y="334"/>
                    </a:lnTo>
                    <a:lnTo>
                      <a:pt x="1037" y="332"/>
                    </a:lnTo>
                    <a:lnTo>
                      <a:pt x="1034" y="332"/>
                    </a:lnTo>
                    <a:lnTo>
                      <a:pt x="1032" y="334"/>
                    </a:lnTo>
                    <a:lnTo>
                      <a:pt x="1030" y="334"/>
                    </a:lnTo>
                    <a:lnTo>
                      <a:pt x="1030" y="332"/>
                    </a:lnTo>
                    <a:lnTo>
                      <a:pt x="1030" y="330"/>
                    </a:lnTo>
                    <a:lnTo>
                      <a:pt x="1032" y="330"/>
                    </a:lnTo>
                    <a:lnTo>
                      <a:pt x="1032" y="328"/>
                    </a:lnTo>
                    <a:lnTo>
                      <a:pt x="1034" y="328"/>
                    </a:lnTo>
                    <a:lnTo>
                      <a:pt x="1037" y="328"/>
                    </a:lnTo>
                    <a:lnTo>
                      <a:pt x="1039" y="328"/>
                    </a:lnTo>
                    <a:lnTo>
                      <a:pt x="1041" y="328"/>
                    </a:lnTo>
                    <a:lnTo>
                      <a:pt x="1043" y="328"/>
                    </a:lnTo>
                    <a:lnTo>
                      <a:pt x="1045" y="328"/>
                    </a:lnTo>
                    <a:lnTo>
                      <a:pt x="1048" y="325"/>
                    </a:lnTo>
                    <a:lnTo>
                      <a:pt x="1050" y="325"/>
                    </a:lnTo>
                    <a:lnTo>
                      <a:pt x="1050" y="323"/>
                    </a:lnTo>
                    <a:lnTo>
                      <a:pt x="1048" y="323"/>
                    </a:lnTo>
                    <a:lnTo>
                      <a:pt x="1048" y="321"/>
                    </a:lnTo>
                    <a:lnTo>
                      <a:pt x="1045" y="321"/>
                    </a:lnTo>
                    <a:lnTo>
                      <a:pt x="1045" y="319"/>
                    </a:lnTo>
                    <a:lnTo>
                      <a:pt x="1043" y="319"/>
                    </a:lnTo>
                    <a:lnTo>
                      <a:pt x="1043" y="317"/>
                    </a:lnTo>
                    <a:lnTo>
                      <a:pt x="1041" y="314"/>
                    </a:lnTo>
                    <a:lnTo>
                      <a:pt x="1041" y="312"/>
                    </a:lnTo>
                    <a:lnTo>
                      <a:pt x="1043" y="312"/>
                    </a:lnTo>
                    <a:lnTo>
                      <a:pt x="1045" y="312"/>
                    </a:lnTo>
                    <a:lnTo>
                      <a:pt x="1045" y="310"/>
                    </a:lnTo>
                    <a:lnTo>
                      <a:pt x="1048" y="310"/>
                    </a:lnTo>
                    <a:lnTo>
                      <a:pt x="1050" y="310"/>
                    </a:lnTo>
                    <a:lnTo>
                      <a:pt x="1050" y="312"/>
                    </a:lnTo>
                    <a:lnTo>
                      <a:pt x="1050" y="314"/>
                    </a:lnTo>
                    <a:lnTo>
                      <a:pt x="1052" y="314"/>
                    </a:lnTo>
                    <a:lnTo>
                      <a:pt x="1052" y="312"/>
                    </a:lnTo>
                    <a:lnTo>
                      <a:pt x="1052" y="310"/>
                    </a:lnTo>
                    <a:lnTo>
                      <a:pt x="1052" y="308"/>
                    </a:lnTo>
                    <a:lnTo>
                      <a:pt x="1054" y="308"/>
                    </a:lnTo>
                    <a:lnTo>
                      <a:pt x="1054" y="310"/>
                    </a:lnTo>
                    <a:lnTo>
                      <a:pt x="1054" y="308"/>
                    </a:lnTo>
                    <a:lnTo>
                      <a:pt x="1054" y="306"/>
                    </a:lnTo>
                    <a:lnTo>
                      <a:pt x="1056" y="306"/>
                    </a:lnTo>
                    <a:lnTo>
                      <a:pt x="1056" y="308"/>
                    </a:lnTo>
                    <a:lnTo>
                      <a:pt x="1056" y="310"/>
                    </a:lnTo>
                    <a:lnTo>
                      <a:pt x="1056" y="308"/>
                    </a:lnTo>
                    <a:lnTo>
                      <a:pt x="1056" y="306"/>
                    </a:lnTo>
                    <a:lnTo>
                      <a:pt x="1059" y="306"/>
                    </a:lnTo>
                    <a:lnTo>
                      <a:pt x="1061" y="308"/>
                    </a:lnTo>
                    <a:lnTo>
                      <a:pt x="1061" y="306"/>
                    </a:lnTo>
                    <a:lnTo>
                      <a:pt x="1061" y="303"/>
                    </a:lnTo>
                    <a:lnTo>
                      <a:pt x="1063" y="303"/>
                    </a:lnTo>
                    <a:lnTo>
                      <a:pt x="1065" y="303"/>
                    </a:lnTo>
                    <a:lnTo>
                      <a:pt x="1065" y="301"/>
                    </a:lnTo>
                    <a:lnTo>
                      <a:pt x="1067" y="303"/>
                    </a:lnTo>
                    <a:lnTo>
                      <a:pt x="1065" y="303"/>
                    </a:lnTo>
                    <a:lnTo>
                      <a:pt x="1067" y="303"/>
                    </a:lnTo>
                    <a:lnTo>
                      <a:pt x="1070" y="303"/>
                    </a:lnTo>
                    <a:lnTo>
                      <a:pt x="1070" y="301"/>
                    </a:lnTo>
                    <a:lnTo>
                      <a:pt x="1072" y="301"/>
                    </a:lnTo>
                    <a:lnTo>
                      <a:pt x="1072" y="299"/>
                    </a:lnTo>
                    <a:lnTo>
                      <a:pt x="1070" y="299"/>
                    </a:lnTo>
                    <a:lnTo>
                      <a:pt x="1067" y="299"/>
                    </a:lnTo>
                    <a:lnTo>
                      <a:pt x="1067" y="301"/>
                    </a:lnTo>
                    <a:lnTo>
                      <a:pt x="1067" y="299"/>
                    </a:lnTo>
                    <a:lnTo>
                      <a:pt x="1067" y="297"/>
                    </a:lnTo>
                    <a:lnTo>
                      <a:pt x="1070" y="297"/>
                    </a:lnTo>
                    <a:lnTo>
                      <a:pt x="1070" y="295"/>
                    </a:lnTo>
                    <a:lnTo>
                      <a:pt x="1067" y="295"/>
                    </a:lnTo>
                    <a:lnTo>
                      <a:pt x="1065" y="295"/>
                    </a:lnTo>
                    <a:lnTo>
                      <a:pt x="1067" y="295"/>
                    </a:lnTo>
                    <a:lnTo>
                      <a:pt x="1070" y="295"/>
                    </a:lnTo>
                    <a:lnTo>
                      <a:pt x="1070" y="292"/>
                    </a:lnTo>
                    <a:lnTo>
                      <a:pt x="1070" y="290"/>
                    </a:lnTo>
                    <a:lnTo>
                      <a:pt x="1067" y="290"/>
                    </a:lnTo>
                    <a:lnTo>
                      <a:pt x="1067" y="292"/>
                    </a:lnTo>
                    <a:lnTo>
                      <a:pt x="1067" y="290"/>
                    </a:lnTo>
                    <a:lnTo>
                      <a:pt x="1067" y="288"/>
                    </a:lnTo>
                    <a:lnTo>
                      <a:pt x="1070" y="288"/>
                    </a:lnTo>
                    <a:lnTo>
                      <a:pt x="1070" y="286"/>
                    </a:lnTo>
                    <a:lnTo>
                      <a:pt x="1072" y="286"/>
                    </a:lnTo>
                    <a:lnTo>
                      <a:pt x="1072" y="288"/>
                    </a:lnTo>
                    <a:lnTo>
                      <a:pt x="1074" y="288"/>
                    </a:lnTo>
                    <a:lnTo>
                      <a:pt x="1074" y="286"/>
                    </a:lnTo>
                    <a:lnTo>
                      <a:pt x="1076" y="286"/>
                    </a:lnTo>
                    <a:lnTo>
                      <a:pt x="1076" y="288"/>
                    </a:lnTo>
                    <a:lnTo>
                      <a:pt x="1078" y="286"/>
                    </a:lnTo>
                    <a:lnTo>
                      <a:pt x="1078" y="284"/>
                    </a:lnTo>
                    <a:lnTo>
                      <a:pt x="1076" y="284"/>
                    </a:lnTo>
                    <a:lnTo>
                      <a:pt x="1076" y="281"/>
                    </a:lnTo>
                    <a:lnTo>
                      <a:pt x="1076" y="279"/>
                    </a:lnTo>
                    <a:lnTo>
                      <a:pt x="1076" y="277"/>
                    </a:lnTo>
                    <a:lnTo>
                      <a:pt x="1078" y="277"/>
                    </a:lnTo>
                    <a:lnTo>
                      <a:pt x="1078" y="275"/>
                    </a:lnTo>
                    <a:lnTo>
                      <a:pt x="1078" y="277"/>
                    </a:lnTo>
                    <a:lnTo>
                      <a:pt x="1076" y="277"/>
                    </a:lnTo>
                    <a:lnTo>
                      <a:pt x="1076" y="275"/>
                    </a:lnTo>
                    <a:lnTo>
                      <a:pt x="1078" y="275"/>
                    </a:lnTo>
                    <a:lnTo>
                      <a:pt x="1078" y="273"/>
                    </a:lnTo>
                    <a:lnTo>
                      <a:pt x="1076" y="273"/>
                    </a:lnTo>
                    <a:lnTo>
                      <a:pt x="1076" y="275"/>
                    </a:lnTo>
                    <a:lnTo>
                      <a:pt x="1076" y="273"/>
                    </a:lnTo>
                    <a:lnTo>
                      <a:pt x="1076" y="270"/>
                    </a:lnTo>
                    <a:lnTo>
                      <a:pt x="1078" y="270"/>
                    </a:lnTo>
                    <a:lnTo>
                      <a:pt x="1076" y="270"/>
                    </a:lnTo>
                    <a:lnTo>
                      <a:pt x="1076" y="268"/>
                    </a:lnTo>
                    <a:lnTo>
                      <a:pt x="1078" y="268"/>
                    </a:lnTo>
                    <a:lnTo>
                      <a:pt x="1076" y="266"/>
                    </a:lnTo>
                    <a:lnTo>
                      <a:pt x="1076" y="268"/>
                    </a:lnTo>
                    <a:lnTo>
                      <a:pt x="1076" y="266"/>
                    </a:lnTo>
                    <a:lnTo>
                      <a:pt x="1074" y="266"/>
                    </a:lnTo>
                    <a:lnTo>
                      <a:pt x="1074" y="264"/>
                    </a:lnTo>
                    <a:lnTo>
                      <a:pt x="1074" y="266"/>
                    </a:lnTo>
                    <a:lnTo>
                      <a:pt x="1072" y="266"/>
                    </a:lnTo>
                    <a:lnTo>
                      <a:pt x="1072" y="264"/>
                    </a:lnTo>
                    <a:lnTo>
                      <a:pt x="1070" y="264"/>
                    </a:lnTo>
                    <a:lnTo>
                      <a:pt x="1070" y="262"/>
                    </a:lnTo>
                    <a:lnTo>
                      <a:pt x="1072" y="262"/>
                    </a:lnTo>
                    <a:lnTo>
                      <a:pt x="1072" y="259"/>
                    </a:lnTo>
                    <a:lnTo>
                      <a:pt x="1072" y="257"/>
                    </a:lnTo>
                    <a:lnTo>
                      <a:pt x="1072" y="255"/>
                    </a:lnTo>
                    <a:lnTo>
                      <a:pt x="1074" y="257"/>
                    </a:lnTo>
                    <a:lnTo>
                      <a:pt x="1074" y="255"/>
                    </a:lnTo>
                    <a:lnTo>
                      <a:pt x="1074" y="253"/>
                    </a:lnTo>
                    <a:lnTo>
                      <a:pt x="1074" y="251"/>
                    </a:lnTo>
                    <a:lnTo>
                      <a:pt x="1074" y="248"/>
                    </a:lnTo>
                    <a:lnTo>
                      <a:pt x="1072" y="248"/>
                    </a:lnTo>
                    <a:lnTo>
                      <a:pt x="1074" y="248"/>
                    </a:lnTo>
                    <a:lnTo>
                      <a:pt x="1076" y="248"/>
                    </a:lnTo>
                    <a:lnTo>
                      <a:pt x="1076" y="246"/>
                    </a:lnTo>
                    <a:lnTo>
                      <a:pt x="1074" y="246"/>
                    </a:lnTo>
                    <a:lnTo>
                      <a:pt x="1076" y="246"/>
                    </a:lnTo>
                    <a:lnTo>
                      <a:pt x="1076" y="244"/>
                    </a:lnTo>
                    <a:lnTo>
                      <a:pt x="1078" y="244"/>
                    </a:lnTo>
                    <a:lnTo>
                      <a:pt x="1078" y="242"/>
                    </a:lnTo>
                    <a:lnTo>
                      <a:pt x="1081" y="242"/>
                    </a:lnTo>
                    <a:lnTo>
                      <a:pt x="1081" y="244"/>
                    </a:lnTo>
                    <a:lnTo>
                      <a:pt x="1083" y="242"/>
                    </a:lnTo>
                    <a:lnTo>
                      <a:pt x="1081" y="242"/>
                    </a:lnTo>
                    <a:lnTo>
                      <a:pt x="1081" y="240"/>
                    </a:lnTo>
                    <a:lnTo>
                      <a:pt x="1083" y="240"/>
                    </a:lnTo>
                    <a:lnTo>
                      <a:pt x="1085" y="240"/>
                    </a:lnTo>
                    <a:lnTo>
                      <a:pt x="1087" y="240"/>
                    </a:lnTo>
                    <a:lnTo>
                      <a:pt x="1087" y="242"/>
                    </a:lnTo>
                    <a:lnTo>
                      <a:pt x="1089" y="242"/>
                    </a:lnTo>
                    <a:lnTo>
                      <a:pt x="1089" y="240"/>
                    </a:lnTo>
                    <a:lnTo>
                      <a:pt x="1089" y="242"/>
                    </a:lnTo>
                    <a:lnTo>
                      <a:pt x="1089" y="240"/>
                    </a:lnTo>
                    <a:lnTo>
                      <a:pt x="1089" y="237"/>
                    </a:lnTo>
                    <a:lnTo>
                      <a:pt x="1087" y="240"/>
                    </a:lnTo>
                    <a:lnTo>
                      <a:pt x="1087" y="237"/>
                    </a:lnTo>
                    <a:lnTo>
                      <a:pt x="1089" y="237"/>
                    </a:lnTo>
                    <a:lnTo>
                      <a:pt x="1089" y="235"/>
                    </a:lnTo>
                    <a:lnTo>
                      <a:pt x="1092" y="235"/>
                    </a:lnTo>
                    <a:lnTo>
                      <a:pt x="1092" y="237"/>
                    </a:lnTo>
                    <a:lnTo>
                      <a:pt x="1094" y="237"/>
                    </a:lnTo>
                    <a:lnTo>
                      <a:pt x="1096" y="237"/>
                    </a:lnTo>
                    <a:lnTo>
                      <a:pt x="1098" y="240"/>
                    </a:lnTo>
                    <a:lnTo>
                      <a:pt x="1100" y="242"/>
                    </a:lnTo>
                    <a:lnTo>
                      <a:pt x="1100" y="244"/>
                    </a:lnTo>
                    <a:lnTo>
                      <a:pt x="1103" y="246"/>
                    </a:lnTo>
                    <a:lnTo>
                      <a:pt x="1105" y="246"/>
                    </a:lnTo>
                    <a:lnTo>
                      <a:pt x="1105" y="248"/>
                    </a:lnTo>
                    <a:lnTo>
                      <a:pt x="1107" y="248"/>
                    </a:lnTo>
                    <a:lnTo>
                      <a:pt x="1109" y="248"/>
                    </a:lnTo>
                    <a:lnTo>
                      <a:pt x="1111" y="248"/>
                    </a:lnTo>
                    <a:lnTo>
                      <a:pt x="1114" y="248"/>
                    </a:lnTo>
                    <a:lnTo>
                      <a:pt x="1116" y="248"/>
                    </a:lnTo>
                    <a:lnTo>
                      <a:pt x="1116" y="246"/>
                    </a:lnTo>
                    <a:lnTo>
                      <a:pt x="1118" y="246"/>
                    </a:lnTo>
                    <a:lnTo>
                      <a:pt x="1120" y="244"/>
                    </a:lnTo>
                    <a:lnTo>
                      <a:pt x="1122" y="244"/>
                    </a:lnTo>
                    <a:lnTo>
                      <a:pt x="1125" y="246"/>
                    </a:lnTo>
                    <a:lnTo>
                      <a:pt x="1127" y="248"/>
                    </a:lnTo>
                    <a:lnTo>
                      <a:pt x="1129" y="251"/>
                    </a:lnTo>
                    <a:lnTo>
                      <a:pt x="1131" y="251"/>
                    </a:lnTo>
                    <a:lnTo>
                      <a:pt x="1133" y="248"/>
                    </a:lnTo>
                    <a:lnTo>
                      <a:pt x="1138" y="248"/>
                    </a:lnTo>
                    <a:lnTo>
                      <a:pt x="1142" y="246"/>
                    </a:lnTo>
                    <a:lnTo>
                      <a:pt x="1144" y="246"/>
                    </a:lnTo>
                    <a:lnTo>
                      <a:pt x="1147" y="246"/>
                    </a:lnTo>
                    <a:lnTo>
                      <a:pt x="1147" y="248"/>
                    </a:lnTo>
                    <a:lnTo>
                      <a:pt x="1149" y="248"/>
                    </a:lnTo>
                    <a:lnTo>
                      <a:pt x="1149" y="251"/>
                    </a:lnTo>
                    <a:lnTo>
                      <a:pt x="1151" y="251"/>
                    </a:lnTo>
                    <a:lnTo>
                      <a:pt x="1151" y="253"/>
                    </a:lnTo>
                    <a:lnTo>
                      <a:pt x="1151" y="255"/>
                    </a:lnTo>
                    <a:lnTo>
                      <a:pt x="1153" y="257"/>
                    </a:lnTo>
                    <a:lnTo>
                      <a:pt x="1155" y="259"/>
                    </a:lnTo>
                    <a:lnTo>
                      <a:pt x="1155" y="262"/>
                    </a:lnTo>
                    <a:lnTo>
                      <a:pt x="1158" y="262"/>
                    </a:lnTo>
                    <a:lnTo>
                      <a:pt x="1158" y="264"/>
                    </a:lnTo>
                    <a:lnTo>
                      <a:pt x="1158" y="266"/>
                    </a:lnTo>
                    <a:lnTo>
                      <a:pt x="1160" y="266"/>
                    </a:lnTo>
                    <a:lnTo>
                      <a:pt x="1160" y="268"/>
                    </a:lnTo>
                    <a:lnTo>
                      <a:pt x="1162" y="268"/>
                    </a:lnTo>
                    <a:lnTo>
                      <a:pt x="1164" y="270"/>
                    </a:lnTo>
                    <a:lnTo>
                      <a:pt x="1164" y="273"/>
                    </a:lnTo>
                    <a:lnTo>
                      <a:pt x="1164" y="275"/>
                    </a:lnTo>
                    <a:lnTo>
                      <a:pt x="1164" y="277"/>
                    </a:lnTo>
                    <a:lnTo>
                      <a:pt x="1164" y="279"/>
                    </a:lnTo>
                    <a:lnTo>
                      <a:pt x="1164" y="281"/>
                    </a:lnTo>
                    <a:lnTo>
                      <a:pt x="1164" y="284"/>
                    </a:lnTo>
                    <a:lnTo>
                      <a:pt x="1164" y="286"/>
                    </a:lnTo>
                    <a:lnTo>
                      <a:pt x="1166" y="286"/>
                    </a:lnTo>
                    <a:lnTo>
                      <a:pt x="1166" y="288"/>
                    </a:lnTo>
                    <a:lnTo>
                      <a:pt x="1166" y="290"/>
                    </a:lnTo>
                    <a:lnTo>
                      <a:pt x="1169" y="290"/>
                    </a:lnTo>
                    <a:lnTo>
                      <a:pt x="1171" y="292"/>
                    </a:lnTo>
                    <a:lnTo>
                      <a:pt x="1173" y="292"/>
                    </a:lnTo>
                    <a:lnTo>
                      <a:pt x="1173" y="295"/>
                    </a:lnTo>
                    <a:lnTo>
                      <a:pt x="1175" y="295"/>
                    </a:lnTo>
                    <a:lnTo>
                      <a:pt x="1175" y="297"/>
                    </a:lnTo>
                    <a:lnTo>
                      <a:pt x="1177" y="299"/>
                    </a:lnTo>
                    <a:lnTo>
                      <a:pt x="1177" y="301"/>
                    </a:lnTo>
                    <a:lnTo>
                      <a:pt x="1177" y="303"/>
                    </a:lnTo>
                    <a:lnTo>
                      <a:pt x="1180" y="303"/>
                    </a:lnTo>
                    <a:lnTo>
                      <a:pt x="1180" y="306"/>
                    </a:lnTo>
                    <a:lnTo>
                      <a:pt x="1180" y="308"/>
                    </a:lnTo>
                    <a:lnTo>
                      <a:pt x="1180" y="310"/>
                    </a:lnTo>
                    <a:lnTo>
                      <a:pt x="1182" y="310"/>
                    </a:lnTo>
                    <a:lnTo>
                      <a:pt x="1182" y="312"/>
                    </a:lnTo>
                    <a:lnTo>
                      <a:pt x="1182" y="314"/>
                    </a:lnTo>
                    <a:lnTo>
                      <a:pt x="1180" y="317"/>
                    </a:lnTo>
                    <a:lnTo>
                      <a:pt x="1180" y="319"/>
                    </a:lnTo>
                    <a:lnTo>
                      <a:pt x="1180" y="321"/>
                    </a:lnTo>
                    <a:lnTo>
                      <a:pt x="1182" y="323"/>
                    </a:lnTo>
                    <a:lnTo>
                      <a:pt x="1180" y="323"/>
                    </a:lnTo>
                    <a:lnTo>
                      <a:pt x="1182" y="323"/>
                    </a:lnTo>
                    <a:lnTo>
                      <a:pt x="1180" y="323"/>
                    </a:lnTo>
                    <a:lnTo>
                      <a:pt x="1182" y="323"/>
                    </a:lnTo>
                    <a:lnTo>
                      <a:pt x="1180" y="325"/>
                    </a:lnTo>
                    <a:lnTo>
                      <a:pt x="1182" y="325"/>
                    </a:lnTo>
                    <a:lnTo>
                      <a:pt x="1184" y="323"/>
                    </a:lnTo>
                    <a:lnTo>
                      <a:pt x="1186" y="325"/>
                    </a:lnTo>
                    <a:lnTo>
                      <a:pt x="1188" y="325"/>
                    </a:lnTo>
                    <a:lnTo>
                      <a:pt x="1191" y="325"/>
                    </a:lnTo>
                    <a:lnTo>
                      <a:pt x="1193" y="325"/>
                    </a:lnTo>
                    <a:lnTo>
                      <a:pt x="1195" y="325"/>
                    </a:lnTo>
                    <a:lnTo>
                      <a:pt x="1195" y="328"/>
                    </a:lnTo>
                    <a:lnTo>
                      <a:pt x="1197" y="330"/>
                    </a:lnTo>
                    <a:lnTo>
                      <a:pt x="1199" y="330"/>
                    </a:lnTo>
                    <a:lnTo>
                      <a:pt x="1199" y="328"/>
                    </a:lnTo>
                    <a:lnTo>
                      <a:pt x="1202" y="328"/>
                    </a:lnTo>
                    <a:lnTo>
                      <a:pt x="1204" y="328"/>
                    </a:lnTo>
                    <a:lnTo>
                      <a:pt x="1204" y="325"/>
                    </a:lnTo>
                    <a:lnTo>
                      <a:pt x="1206" y="325"/>
                    </a:lnTo>
                    <a:lnTo>
                      <a:pt x="1208" y="323"/>
                    </a:lnTo>
                    <a:lnTo>
                      <a:pt x="1210" y="323"/>
                    </a:lnTo>
                    <a:lnTo>
                      <a:pt x="1213" y="323"/>
                    </a:lnTo>
                    <a:lnTo>
                      <a:pt x="1213" y="321"/>
                    </a:lnTo>
                    <a:lnTo>
                      <a:pt x="1215" y="321"/>
                    </a:lnTo>
                    <a:lnTo>
                      <a:pt x="1215" y="319"/>
                    </a:lnTo>
                    <a:lnTo>
                      <a:pt x="1215" y="317"/>
                    </a:lnTo>
                    <a:lnTo>
                      <a:pt x="1215" y="314"/>
                    </a:lnTo>
                    <a:lnTo>
                      <a:pt x="1215" y="312"/>
                    </a:lnTo>
                    <a:lnTo>
                      <a:pt x="1217" y="310"/>
                    </a:lnTo>
                    <a:lnTo>
                      <a:pt x="1217" y="308"/>
                    </a:lnTo>
                    <a:lnTo>
                      <a:pt x="1219" y="308"/>
                    </a:lnTo>
                    <a:lnTo>
                      <a:pt x="1217" y="308"/>
                    </a:lnTo>
                    <a:lnTo>
                      <a:pt x="1219" y="308"/>
                    </a:lnTo>
                    <a:lnTo>
                      <a:pt x="1219" y="306"/>
                    </a:lnTo>
                    <a:lnTo>
                      <a:pt x="1221" y="306"/>
                    </a:lnTo>
                    <a:lnTo>
                      <a:pt x="1224" y="306"/>
                    </a:lnTo>
                    <a:lnTo>
                      <a:pt x="1224" y="303"/>
                    </a:lnTo>
                    <a:lnTo>
                      <a:pt x="1226" y="303"/>
                    </a:lnTo>
                    <a:lnTo>
                      <a:pt x="1228" y="303"/>
                    </a:lnTo>
                    <a:lnTo>
                      <a:pt x="1230" y="303"/>
                    </a:lnTo>
                    <a:lnTo>
                      <a:pt x="1232" y="303"/>
                    </a:lnTo>
                    <a:lnTo>
                      <a:pt x="1232" y="306"/>
                    </a:lnTo>
                    <a:lnTo>
                      <a:pt x="1235" y="306"/>
                    </a:lnTo>
                    <a:lnTo>
                      <a:pt x="1237" y="306"/>
                    </a:lnTo>
                    <a:lnTo>
                      <a:pt x="1239" y="306"/>
                    </a:lnTo>
                    <a:lnTo>
                      <a:pt x="1241" y="306"/>
                    </a:lnTo>
                    <a:lnTo>
                      <a:pt x="1241" y="301"/>
                    </a:lnTo>
                    <a:lnTo>
                      <a:pt x="1241" y="292"/>
                    </a:lnTo>
                    <a:lnTo>
                      <a:pt x="1241" y="286"/>
                    </a:lnTo>
                    <a:lnTo>
                      <a:pt x="1241" y="281"/>
                    </a:lnTo>
                    <a:lnTo>
                      <a:pt x="1248" y="281"/>
                    </a:lnTo>
                    <a:lnTo>
                      <a:pt x="1250" y="281"/>
                    </a:lnTo>
                    <a:lnTo>
                      <a:pt x="1252" y="281"/>
                    </a:lnTo>
                    <a:lnTo>
                      <a:pt x="1252" y="279"/>
                    </a:lnTo>
                    <a:lnTo>
                      <a:pt x="1252" y="277"/>
                    </a:lnTo>
                    <a:lnTo>
                      <a:pt x="1250" y="275"/>
                    </a:lnTo>
                    <a:lnTo>
                      <a:pt x="1250" y="273"/>
                    </a:lnTo>
                    <a:lnTo>
                      <a:pt x="1250" y="270"/>
                    </a:lnTo>
                    <a:lnTo>
                      <a:pt x="1252" y="270"/>
                    </a:lnTo>
                    <a:lnTo>
                      <a:pt x="1252" y="268"/>
                    </a:lnTo>
                    <a:lnTo>
                      <a:pt x="1252" y="266"/>
                    </a:lnTo>
                    <a:lnTo>
                      <a:pt x="1252" y="264"/>
                    </a:lnTo>
                    <a:lnTo>
                      <a:pt x="1254" y="264"/>
                    </a:lnTo>
                    <a:lnTo>
                      <a:pt x="1254" y="262"/>
                    </a:lnTo>
                    <a:lnTo>
                      <a:pt x="1257" y="262"/>
                    </a:lnTo>
                    <a:lnTo>
                      <a:pt x="1257" y="264"/>
                    </a:lnTo>
                    <a:lnTo>
                      <a:pt x="1259" y="264"/>
                    </a:lnTo>
                    <a:lnTo>
                      <a:pt x="1261" y="264"/>
                    </a:lnTo>
                    <a:lnTo>
                      <a:pt x="1263" y="264"/>
                    </a:lnTo>
                    <a:lnTo>
                      <a:pt x="1265" y="264"/>
                    </a:lnTo>
                    <a:lnTo>
                      <a:pt x="1268" y="264"/>
                    </a:lnTo>
                    <a:lnTo>
                      <a:pt x="1268" y="262"/>
                    </a:lnTo>
                    <a:lnTo>
                      <a:pt x="1268" y="264"/>
                    </a:lnTo>
                    <a:lnTo>
                      <a:pt x="1270" y="264"/>
                    </a:lnTo>
                    <a:lnTo>
                      <a:pt x="1270" y="262"/>
                    </a:lnTo>
                    <a:lnTo>
                      <a:pt x="1270" y="264"/>
                    </a:lnTo>
                    <a:lnTo>
                      <a:pt x="1272" y="264"/>
                    </a:lnTo>
                    <a:lnTo>
                      <a:pt x="1274" y="264"/>
                    </a:lnTo>
                    <a:lnTo>
                      <a:pt x="1274" y="266"/>
                    </a:lnTo>
                    <a:lnTo>
                      <a:pt x="1276" y="266"/>
                    </a:lnTo>
                    <a:lnTo>
                      <a:pt x="1276" y="264"/>
                    </a:lnTo>
                    <a:lnTo>
                      <a:pt x="1279" y="264"/>
                    </a:lnTo>
                    <a:lnTo>
                      <a:pt x="1281" y="264"/>
                    </a:lnTo>
                    <a:lnTo>
                      <a:pt x="1281" y="262"/>
                    </a:lnTo>
                    <a:lnTo>
                      <a:pt x="1283" y="262"/>
                    </a:lnTo>
                    <a:lnTo>
                      <a:pt x="1285" y="262"/>
                    </a:lnTo>
                    <a:lnTo>
                      <a:pt x="1285" y="259"/>
                    </a:lnTo>
                    <a:lnTo>
                      <a:pt x="1285" y="257"/>
                    </a:lnTo>
                    <a:lnTo>
                      <a:pt x="1285" y="255"/>
                    </a:lnTo>
                    <a:lnTo>
                      <a:pt x="1287" y="255"/>
                    </a:lnTo>
                    <a:lnTo>
                      <a:pt x="1287" y="253"/>
                    </a:lnTo>
                    <a:lnTo>
                      <a:pt x="1285" y="253"/>
                    </a:lnTo>
                    <a:lnTo>
                      <a:pt x="1287" y="251"/>
                    </a:lnTo>
                    <a:lnTo>
                      <a:pt x="1285" y="251"/>
                    </a:lnTo>
                    <a:lnTo>
                      <a:pt x="1287" y="248"/>
                    </a:lnTo>
                    <a:lnTo>
                      <a:pt x="1285" y="248"/>
                    </a:lnTo>
                    <a:lnTo>
                      <a:pt x="1285" y="246"/>
                    </a:lnTo>
                    <a:lnTo>
                      <a:pt x="1283" y="246"/>
                    </a:lnTo>
                    <a:lnTo>
                      <a:pt x="1283" y="244"/>
                    </a:lnTo>
                    <a:lnTo>
                      <a:pt x="1285" y="244"/>
                    </a:lnTo>
                    <a:lnTo>
                      <a:pt x="1285" y="242"/>
                    </a:lnTo>
                    <a:lnTo>
                      <a:pt x="1285" y="244"/>
                    </a:lnTo>
                    <a:lnTo>
                      <a:pt x="1287" y="244"/>
                    </a:lnTo>
                    <a:lnTo>
                      <a:pt x="1287" y="242"/>
                    </a:lnTo>
                    <a:lnTo>
                      <a:pt x="1290" y="242"/>
                    </a:lnTo>
                    <a:lnTo>
                      <a:pt x="1290" y="244"/>
                    </a:lnTo>
                    <a:lnTo>
                      <a:pt x="1292" y="242"/>
                    </a:lnTo>
                    <a:lnTo>
                      <a:pt x="1294" y="242"/>
                    </a:lnTo>
                    <a:lnTo>
                      <a:pt x="1296" y="242"/>
                    </a:lnTo>
                    <a:lnTo>
                      <a:pt x="1298" y="242"/>
                    </a:lnTo>
                    <a:lnTo>
                      <a:pt x="1301" y="242"/>
                    </a:lnTo>
                    <a:lnTo>
                      <a:pt x="1303" y="242"/>
                    </a:lnTo>
                    <a:lnTo>
                      <a:pt x="1307" y="242"/>
                    </a:lnTo>
                    <a:lnTo>
                      <a:pt x="1309" y="242"/>
                    </a:lnTo>
                    <a:lnTo>
                      <a:pt x="1312" y="242"/>
                    </a:lnTo>
                    <a:lnTo>
                      <a:pt x="1314" y="242"/>
                    </a:lnTo>
                    <a:lnTo>
                      <a:pt x="1316" y="242"/>
                    </a:lnTo>
                    <a:lnTo>
                      <a:pt x="1318" y="242"/>
                    </a:lnTo>
                    <a:lnTo>
                      <a:pt x="1320" y="242"/>
                    </a:lnTo>
                    <a:lnTo>
                      <a:pt x="1323" y="244"/>
                    </a:lnTo>
                    <a:lnTo>
                      <a:pt x="1325" y="244"/>
                    </a:lnTo>
                    <a:lnTo>
                      <a:pt x="1327" y="244"/>
                    </a:lnTo>
                    <a:lnTo>
                      <a:pt x="1329" y="246"/>
                    </a:lnTo>
                    <a:lnTo>
                      <a:pt x="1331" y="246"/>
                    </a:lnTo>
                    <a:lnTo>
                      <a:pt x="1334" y="246"/>
                    </a:lnTo>
                    <a:lnTo>
                      <a:pt x="1336" y="246"/>
                    </a:lnTo>
                    <a:lnTo>
                      <a:pt x="1334" y="251"/>
                    </a:lnTo>
                    <a:lnTo>
                      <a:pt x="1334" y="253"/>
                    </a:lnTo>
                    <a:lnTo>
                      <a:pt x="1336" y="255"/>
                    </a:lnTo>
                    <a:lnTo>
                      <a:pt x="1338" y="257"/>
                    </a:lnTo>
                    <a:lnTo>
                      <a:pt x="1340" y="259"/>
                    </a:lnTo>
                    <a:lnTo>
                      <a:pt x="1340" y="262"/>
                    </a:lnTo>
                    <a:lnTo>
                      <a:pt x="1338" y="264"/>
                    </a:lnTo>
                    <a:lnTo>
                      <a:pt x="1338" y="266"/>
                    </a:lnTo>
                    <a:lnTo>
                      <a:pt x="1340" y="266"/>
                    </a:lnTo>
                    <a:lnTo>
                      <a:pt x="1342" y="266"/>
                    </a:lnTo>
                    <a:lnTo>
                      <a:pt x="1345" y="264"/>
                    </a:lnTo>
                    <a:lnTo>
                      <a:pt x="1347" y="266"/>
                    </a:lnTo>
                    <a:lnTo>
                      <a:pt x="1347" y="268"/>
                    </a:lnTo>
                    <a:lnTo>
                      <a:pt x="1349" y="268"/>
                    </a:lnTo>
                    <a:lnTo>
                      <a:pt x="1351" y="268"/>
                    </a:lnTo>
                    <a:lnTo>
                      <a:pt x="1351" y="270"/>
                    </a:lnTo>
                    <a:lnTo>
                      <a:pt x="1353" y="270"/>
                    </a:lnTo>
                    <a:lnTo>
                      <a:pt x="1353" y="273"/>
                    </a:lnTo>
                    <a:lnTo>
                      <a:pt x="1353" y="275"/>
                    </a:lnTo>
                    <a:lnTo>
                      <a:pt x="1356" y="275"/>
                    </a:lnTo>
                    <a:lnTo>
                      <a:pt x="1356" y="277"/>
                    </a:lnTo>
                    <a:lnTo>
                      <a:pt x="1358" y="277"/>
                    </a:lnTo>
                    <a:lnTo>
                      <a:pt x="1358" y="275"/>
                    </a:lnTo>
                    <a:lnTo>
                      <a:pt x="1358" y="273"/>
                    </a:lnTo>
                    <a:lnTo>
                      <a:pt x="1358" y="270"/>
                    </a:lnTo>
                    <a:lnTo>
                      <a:pt x="1360" y="270"/>
                    </a:lnTo>
                    <a:lnTo>
                      <a:pt x="1362" y="270"/>
                    </a:lnTo>
                    <a:lnTo>
                      <a:pt x="1362" y="273"/>
                    </a:lnTo>
                    <a:lnTo>
                      <a:pt x="1362" y="275"/>
                    </a:lnTo>
                    <a:lnTo>
                      <a:pt x="1362" y="277"/>
                    </a:lnTo>
                    <a:lnTo>
                      <a:pt x="1364" y="279"/>
                    </a:lnTo>
                    <a:lnTo>
                      <a:pt x="1364" y="281"/>
                    </a:lnTo>
                    <a:lnTo>
                      <a:pt x="1364" y="284"/>
                    </a:lnTo>
                    <a:lnTo>
                      <a:pt x="1362" y="284"/>
                    </a:lnTo>
                    <a:lnTo>
                      <a:pt x="1362" y="286"/>
                    </a:lnTo>
                    <a:lnTo>
                      <a:pt x="1362" y="288"/>
                    </a:lnTo>
                    <a:lnTo>
                      <a:pt x="1364" y="288"/>
                    </a:lnTo>
                    <a:lnTo>
                      <a:pt x="1364" y="286"/>
                    </a:lnTo>
                    <a:lnTo>
                      <a:pt x="1367" y="286"/>
                    </a:lnTo>
                    <a:lnTo>
                      <a:pt x="1369" y="286"/>
                    </a:lnTo>
                    <a:lnTo>
                      <a:pt x="1369" y="288"/>
                    </a:lnTo>
                    <a:lnTo>
                      <a:pt x="1369" y="290"/>
                    </a:lnTo>
                    <a:lnTo>
                      <a:pt x="1371" y="290"/>
                    </a:lnTo>
                    <a:lnTo>
                      <a:pt x="1373" y="290"/>
                    </a:lnTo>
                    <a:lnTo>
                      <a:pt x="1373" y="288"/>
                    </a:lnTo>
                    <a:lnTo>
                      <a:pt x="1371" y="288"/>
                    </a:lnTo>
                    <a:lnTo>
                      <a:pt x="1371" y="286"/>
                    </a:lnTo>
                    <a:lnTo>
                      <a:pt x="1371" y="284"/>
                    </a:lnTo>
                    <a:lnTo>
                      <a:pt x="1371" y="281"/>
                    </a:lnTo>
                    <a:lnTo>
                      <a:pt x="1373" y="281"/>
                    </a:lnTo>
                    <a:lnTo>
                      <a:pt x="1375" y="281"/>
                    </a:lnTo>
                    <a:lnTo>
                      <a:pt x="1378" y="281"/>
                    </a:lnTo>
                    <a:lnTo>
                      <a:pt x="1380" y="281"/>
                    </a:lnTo>
                    <a:lnTo>
                      <a:pt x="1380" y="284"/>
                    </a:lnTo>
                    <a:lnTo>
                      <a:pt x="1380" y="286"/>
                    </a:lnTo>
                    <a:lnTo>
                      <a:pt x="1380" y="288"/>
                    </a:lnTo>
                    <a:lnTo>
                      <a:pt x="1382" y="288"/>
                    </a:lnTo>
                    <a:lnTo>
                      <a:pt x="1382" y="290"/>
                    </a:lnTo>
                    <a:lnTo>
                      <a:pt x="1382" y="292"/>
                    </a:lnTo>
                    <a:lnTo>
                      <a:pt x="1382" y="295"/>
                    </a:lnTo>
                    <a:lnTo>
                      <a:pt x="1384" y="297"/>
                    </a:lnTo>
                    <a:lnTo>
                      <a:pt x="1386" y="297"/>
                    </a:lnTo>
                    <a:lnTo>
                      <a:pt x="1386" y="299"/>
                    </a:lnTo>
                    <a:lnTo>
                      <a:pt x="1384" y="299"/>
                    </a:lnTo>
                    <a:lnTo>
                      <a:pt x="1384" y="301"/>
                    </a:lnTo>
                    <a:lnTo>
                      <a:pt x="1382" y="301"/>
                    </a:lnTo>
                    <a:lnTo>
                      <a:pt x="1382" y="303"/>
                    </a:lnTo>
                    <a:lnTo>
                      <a:pt x="1384" y="303"/>
                    </a:lnTo>
                    <a:lnTo>
                      <a:pt x="1386" y="303"/>
                    </a:lnTo>
                    <a:lnTo>
                      <a:pt x="1386" y="301"/>
                    </a:lnTo>
                    <a:lnTo>
                      <a:pt x="1389" y="301"/>
                    </a:lnTo>
                    <a:lnTo>
                      <a:pt x="1391" y="301"/>
                    </a:lnTo>
                    <a:lnTo>
                      <a:pt x="1393" y="301"/>
                    </a:lnTo>
                    <a:lnTo>
                      <a:pt x="1395" y="303"/>
                    </a:lnTo>
                    <a:lnTo>
                      <a:pt x="1397" y="303"/>
                    </a:lnTo>
                    <a:lnTo>
                      <a:pt x="1397" y="306"/>
                    </a:lnTo>
                    <a:lnTo>
                      <a:pt x="1397" y="308"/>
                    </a:lnTo>
                    <a:lnTo>
                      <a:pt x="1395" y="308"/>
                    </a:lnTo>
                    <a:lnTo>
                      <a:pt x="1395" y="310"/>
                    </a:lnTo>
                    <a:lnTo>
                      <a:pt x="1397" y="310"/>
                    </a:lnTo>
                    <a:lnTo>
                      <a:pt x="1400" y="312"/>
                    </a:lnTo>
                    <a:lnTo>
                      <a:pt x="1397" y="312"/>
                    </a:lnTo>
                    <a:lnTo>
                      <a:pt x="1395" y="314"/>
                    </a:lnTo>
                    <a:lnTo>
                      <a:pt x="1393" y="314"/>
                    </a:lnTo>
                    <a:lnTo>
                      <a:pt x="1395" y="314"/>
                    </a:lnTo>
                    <a:lnTo>
                      <a:pt x="1395" y="317"/>
                    </a:lnTo>
                    <a:lnTo>
                      <a:pt x="1393" y="317"/>
                    </a:lnTo>
                    <a:lnTo>
                      <a:pt x="1391" y="317"/>
                    </a:lnTo>
                    <a:lnTo>
                      <a:pt x="1391" y="319"/>
                    </a:lnTo>
                    <a:lnTo>
                      <a:pt x="1393" y="319"/>
                    </a:lnTo>
                    <a:lnTo>
                      <a:pt x="1393" y="321"/>
                    </a:lnTo>
                    <a:lnTo>
                      <a:pt x="1395" y="321"/>
                    </a:lnTo>
                    <a:lnTo>
                      <a:pt x="1397" y="321"/>
                    </a:lnTo>
                    <a:lnTo>
                      <a:pt x="1397" y="323"/>
                    </a:lnTo>
                    <a:lnTo>
                      <a:pt x="1397" y="325"/>
                    </a:lnTo>
                    <a:lnTo>
                      <a:pt x="1400" y="325"/>
                    </a:lnTo>
                    <a:lnTo>
                      <a:pt x="1402" y="325"/>
                    </a:lnTo>
                    <a:lnTo>
                      <a:pt x="1404" y="328"/>
                    </a:lnTo>
                    <a:lnTo>
                      <a:pt x="1406" y="328"/>
                    </a:lnTo>
                    <a:lnTo>
                      <a:pt x="1406" y="330"/>
                    </a:lnTo>
                    <a:lnTo>
                      <a:pt x="1404" y="330"/>
                    </a:lnTo>
                    <a:lnTo>
                      <a:pt x="1402" y="332"/>
                    </a:lnTo>
                    <a:lnTo>
                      <a:pt x="1404" y="332"/>
                    </a:lnTo>
                    <a:lnTo>
                      <a:pt x="1406" y="334"/>
                    </a:lnTo>
                    <a:lnTo>
                      <a:pt x="1406" y="336"/>
                    </a:lnTo>
                    <a:lnTo>
                      <a:pt x="1404" y="336"/>
                    </a:lnTo>
                    <a:lnTo>
                      <a:pt x="1404" y="339"/>
                    </a:lnTo>
                    <a:lnTo>
                      <a:pt x="1406" y="339"/>
                    </a:lnTo>
                    <a:lnTo>
                      <a:pt x="1408" y="339"/>
                    </a:lnTo>
                    <a:lnTo>
                      <a:pt x="1408" y="336"/>
                    </a:lnTo>
                    <a:lnTo>
                      <a:pt x="1408" y="339"/>
                    </a:lnTo>
                    <a:lnTo>
                      <a:pt x="1411" y="341"/>
                    </a:lnTo>
                    <a:lnTo>
                      <a:pt x="1413" y="343"/>
                    </a:lnTo>
                    <a:lnTo>
                      <a:pt x="1413" y="345"/>
                    </a:lnTo>
                    <a:lnTo>
                      <a:pt x="1415" y="345"/>
                    </a:lnTo>
                    <a:lnTo>
                      <a:pt x="1417" y="345"/>
                    </a:lnTo>
                    <a:lnTo>
                      <a:pt x="1417" y="347"/>
                    </a:lnTo>
                    <a:lnTo>
                      <a:pt x="1417" y="350"/>
                    </a:lnTo>
                    <a:lnTo>
                      <a:pt x="1417" y="352"/>
                    </a:lnTo>
                    <a:lnTo>
                      <a:pt x="1419" y="352"/>
                    </a:lnTo>
                    <a:lnTo>
                      <a:pt x="1422" y="352"/>
                    </a:lnTo>
                    <a:lnTo>
                      <a:pt x="1422" y="354"/>
                    </a:lnTo>
                    <a:lnTo>
                      <a:pt x="1424" y="354"/>
                    </a:lnTo>
                    <a:lnTo>
                      <a:pt x="1426" y="354"/>
                    </a:lnTo>
                    <a:lnTo>
                      <a:pt x="1428" y="354"/>
                    </a:lnTo>
                    <a:lnTo>
                      <a:pt x="1430" y="354"/>
                    </a:lnTo>
                    <a:lnTo>
                      <a:pt x="1433" y="354"/>
                    </a:lnTo>
                    <a:lnTo>
                      <a:pt x="1435" y="354"/>
                    </a:lnTo>
                    <a:lnTo>
                      <a:pt x="1437" y="354"/>
                    </a:lnTo>
                    <a:lnTo>
                      <a:pt x="1437" y="352"/>
                    </a:lnTo>
                    <a:lnTo>
                      <a:pt x="1439" y="352"/>
                    </a:lnTo>
                    <a:lnTo>
                      <a:pt x="1441" y="350"/>
                    </a:lnTo>
                    <a:lnTo>
                      <a:pt x="1444" y="352"/>
                    </a:lnTo>
                    <a:lnTo>
                      <a:pt x="1446" y="350"/>
                    </a:lnTo>
                    <a:lnTo>
                      <a:pt x="1448" y="350"/>
                    </a:lnTo>
                    <a:lnTo>
                      <a:pt x="1448" y="347"/>
                    </a:lnTo>
                    <a:lnTo>
                      <a:pt x="1446" y="347"/>
                    </a:lnTo>
                    <a:lnTo>
                      <a:pt x="1448" y="345"/>
                    </a:lnTo>
                    <a:lnTo>
                      <a:pt x="1448" y="343"/>
                    </a:lnTo>
                    <a:lnTo>
                      <a:pt x="1448" y="341"/>
                    </a:lnTo>
                    <a:lnTo>
                      <a:pt x="1448" y="339"/>
                    </a:lnTo>
                    <a:lnTo>
                      <a:pt x="1450" y="339"/>
                    </a:lnTo>
                    <a:lnTo>
                      <a:pt x="1450" y="336"/>
                    </a:lnTo>
                    <a:lnTo>
                      <a:pt x="1448" y="334"/>
                    </a:lnTo>
                    <a:lnTo>
                      <a:pt x="1448" y="332"/>
                    </a:lnTo>
                    <a:lnTo>
                      <a:pt x="1448" y="330"/>
                    </a:lnTo>
                    <a:lnTo>
                      <a:pt x="1446" y="328"/>
                    </a:lnTo>
                    <a:lnTo>
                      <a:pt x="1448" y="325"/>
                    </a:lnTo>
                    <a:lnTo>
                      <a:pt x="1450" y="325"/>
                    </a:lnTo>
                    <a:lnTo>
                      <a:pt x="1450" y="323"/>
                    </a:lnTo>
                    <a:lnTo>
                      <a:pt x="1450" y="321"/>
                    </a:lnTo>
                    <a:lnTo>
                      <a:pt x="1452" y="321"/>
                    </a:lnTo>
                    <a:lnTo>
                      <a:pt x="1452" y="319"/>
                    </a:lnTo>
                    <a:lnTo>
                      <a:pt x="1452" y="317"/>
                    </a:lnTo>
                    <a:lnTo>
                      <a:pt x="1455" y="317"/>
                    </a:lnTo>
                    <a:lnTo>
                      <a:pt x="1452" y="314"/>
                    </a:lnTo>
                    <a:lnTo>
                      <a:pt x="1452" y="312"/>
                    </a:lnTo>
                    <a:lnTo>
                      <a:pt x="1450" y="310"/>
                    </a:lnTo>
                    <a:lnTo>
                      <a:pt x="1452" y="310"/>
                    </a:lnTo>
                    <a:lnTo>
                      <a:pt x="1455" y="310"/>
                    </a:lnTo>
                    <a:lnTo>
                      <a:pt x="1457" y="308"/>
                    </a:lnTo>
                    <a:lnTo>
                      <a:pt x="1455" y="306"/>
                    </a:lnTo>
                    <a:lnTo>
                      <a:pt x="1455" y="303"/>
                    </a:lnTo>
                    <a:lnTo>
                      <a:pt x="1452" y="303"/>
                    </a:lnTo>
                    <a:lnTo>
                      <a:pt x="1455" y="303"/>
                    </a:lnTo>
                    <a:lnTo>
                      <a:pt x="1455" y="301"/>
                    </a:lnTo>
                    <a:lnTo>
                      <a:pt x="1457" y="301"/>
                    </a:lnTo>
                    <a:lnTo>
                      <a:pt x="1459" y="299"/>
                    </a:lnTo>
                    <a:lnTo>
                      <a:pt x="1459" y="297"/>
                    </a:lnTo>
                    <a:lnTo>
                      <a:pt x="1459" y="295"/>
                    </a:lnTo>
                    <a:lnTo>
                      <a:pt x="1457" y="292"/>
                    </a:lnTo>
                    <a:lnTo>
                      <a:pt x="1457" y="290"/>
                    </a:lnTo>
                    <a:lnTo>
                      <a:pt x="1459" y="290"/>
                    </a:lnTo>
                    <a:lnTo>
                      <a:pt x="1459" y="288"/>
                    </a:lnTo>
                    <a:lnTo>
                      <a:pt x="1461" y="288"/>
                    </a:lnTo>
                    <a:lnTo>
                      <a:pt x="1461" y="286"/>
                    </a:lnTo>
                    <a:lnTo>
                      <a:pt x="1463" y="286"/>
                    </a:lnTo>
                    <a:lnTo>
                      <a:pt x="1466" y="286"/>
                    </a:lnTo>
                    <a:lnTo>
                      <a:pt x="1468" y="284"/>
                    </a:lnTo>
                    <a:lnTo>
                      <a:pt x="1466" y="284"/>
                    </a:lnTo>
                    <a:lnTo>
                      <a:pt x="1466" y="281"/>
                    </a:lnTo>
                    <a:lnTo>
                      <a:pt x="1466" y="279"/>
                    </a:lnTo>
                    <a:lnTo>
                      <a:pt x="1468" y="279"/>
                    </a:lnTo>
                    <a:lnTo>
                      <a:pt x="1470" y="279"/>
                    </a:lnTo>
                    <a:lnTo>
                      <a:pt x="1470" y="277"/>
                    </a:lnTo>
                    <a:lnTo>
                      <a:pt x="1472" y="277"/>
                    </a:lnTo>
                    <a:lnTo>
                      <a:pt x="1472" y="275"/>
                    </a:lnTo>
                    <a:lnTo>
                      <a:pt x="1474" y="275"/>
                    </a:lnTo>
                    <a:lnTo>
                      <a:pt x="1474" y="273"/>
                    </a:lnTo>
                    <a:lnTo>
                      <a:pt x="1474" y="270"/>
                    </a:lnTo>
                    <a:lnTo>
                      <a:pt x="1477" y="270"/>
                    </a:lnTo>
                    <a:lnTo>
                      <a:pt x="1477" y="273"/>
                    </a:lnTo>
                    <a:lnTo>
                      <a:pt x="1479" y="273"/>
                    </a:lnTo>
                    <a:lnTo>
                      <a:pt x="1479" y="270"/>
                    </a:lnTo>
                    <a:lnTo>
                      <a:pt x="1479" y="273"/>
                    </a:lnTo>
                    <a:lnTo>
                      <a:pt x="1481" y="273"/>
                    </a:lnTo>
                    <a:lnTo>
                      <a:pt x="1481" y="275"/>
                    </a:lnTo>
                    <a:lnTo>
                      <a:pt x="1481" y="273"/>
                    </a:lnTo>
                    <a:lnTo>
                      <a:pt x="1483" y="273"/>
                    </a:lnTo>
                    <a:lnTo>
                      <a:pt x="1483" y="275"/>
                    </a:lnTo>
                    <a:lnTo>
                      <a:pt x="1485" y="275"/>
                    </a:lnTo>
                    <a:lnTo>
                      <a:pt x="1485" y="277"/>
                    </a:lnTo>
                    <a:lnTo>
                      <a:pt x="1485" y="275"/>
                    </a:lnTo>
                    <a:lnTo>
                      <a:pt x="1488" y="277"/>
                    </a:lnTo>
                    <a:lnTo>
                      <a:pt x="1488" y="275"/>
                    </a:lnTo>
                    <a:lnTo>
                      <a:pt x="1490" y="275"/>
                    </a:lnTo>
                    <a:lnTo>
                      <a:pt x="1492" y="275"/>
                    </a:lnTo>
                    <a:lnTo>
                      <a:pt x="1492" y="273"/>
                    </a:lnTo>
                    <a:lnTo>
                      <a:pt x="1492" y="270"/>
                    </a:lnTo>
                    <a:lnTo>
                      <a:pt x="1494" y="270"/>
                    </a:lnTo>
                    <a:lnTo>
                      <a:pt x="1496" y="270"/>
                    </a:lnTo>
                    <a:lnTo>
                      <a:pt x="1499" y="270"/>
                    </a:lnTo>
                    <a:lnTo>
                      <a:pt x="1496" y="268"/>
                    </a:lnTo>
                    <a:lnTo>
                      <a:pt x="1499" y="268"/>
                    </a:lnTo>
                    <a:lnTo>
                      <a:pt x="1499" y="266"/>
                    </a:lnTo>
                    <a:lnTo>
                      <a:pt x="1501" y="266"/>
                    </a:lnTo>
                    <a:lnTo>
                      <a:pt x="1501" y="268"/>
                    </a:lnTo>
                    <a:lnTo>
                      <a:pt x="1503" y="268"/>
                    </a:lnTo>
                    <a:lnTo>
                      <a:pt x="1505" y="268"/>
                    </a:lnTo>
                    <a:lnTo>
                      <a:pt x="1507" y="268"/>
                    </a:lnTo>
                    <a:lnTo>
                      <a:pt x="1507" y="270"/>
                    </a:lnTo>
                    <a:lnTo>
                      <a:pt x="1507" y="268"/>
                    </a:lnTo>
                    <a:lnTo>
                      <a:pt x="1507" y="270"/>
                    </a:lnTo>
                    <a:lnTo>
                      <a:pt x="1510" y="270"/>
                    </a:lnTo>
                    <a:lnTo>
                      <a:pt x="1512" y="270"/>
                    </a:lnTo>
                    <a:lnTo>
                      <a:pt x="1514" y="270"/>
                    </a:lnTo>
                    <a:lnTo>
                      <a:pt x="1516" y="270"/>
                    </a:lnTo>
                    <a:lnTo>
                      <a:pt x="1516" y="268"/>
                    </a:lnTo>
                    <a:lnTo>
                      <a:pt x="1518" y="268"/>
                    </a:lnTo>
                    <a:lnTo>
                      <a:pt x="1521" y="268"/>
                    </a:lnTo>
                    <a:lnTo>
                      <a:pt x="1521" y="266"/>
                    </a:lnTo>
                    <a:lnTo>
                      <a:pt x="1523" y="268"/>
                    </a:lnTo>
                    <a:lnTo>
                      <a:pt x="1523" y="266"/>
                    </a:lnTo>
                    <a:lnTo>
                      <a:pt x="1523" y="264"/>
                    </a:lnTo>
                    <a:lnTo>
                      <a:pt x="1525" y="264"/>
                    </a:lnTo>
                    <a:lnTo>
                      <a:pt x="1525" y="262"/>
                    </a:lnTo>
                    <a:lnTo>
                      <a:pt x="1527" y="262"/>
                    </a:lnTo>
                    <a:lnTo>
                      <a:pt x="1529" y="262"/>
                    </a:lnTo>
                    <a:lnTo>
                      <a:pt x="1532" y="262"/>
                    </a:lnTo>
                    <a:lnTo>
                      <a:pt x="1534" y="262"/>
                    </a:lnTo>
                    <a:lnTo>
                      <a:pt x="1534" y="259"/>
                    </a:lnTo>
                    <a:lnTo>
                      <a:pt x="1536" y="259"/>
                    </a:lnTo>
                    <a:lnTo>
                      <a:pt x="1538" y="259"/>
                    </a:lnTo>
                    <a:lnTo>
                      <a:pt x="1538" y="257"/>
                    </a:lnTo>
                    <a:lnTo>
                      <a:pt x="1536" y="257"/>
                    </a:lnTo>
                    <a:lnTo>
                      <a:pt x="1536" y="255"/>
                    </a:lnTo>
                    <a:lnTo>
                      <a:pt x="1536" y="253"/>
                    </a:lnTo>
                    <a:lnTo>
                      <a:pt x="1538" y="251"/>
                    </a:lnTo>
                    <a:lnTo>
                      <a:pt x="1540" y="251"/>
                    </a:lnTo>
                    <a:lnTo>
                      <a:pt x="1543" y="251"/>
                    </a:lnTo>
                    <a:lnTo>
                      <a:pt x="1543" y="253"/>
                    </a:lnTo>
                    <a:lnTo>
                      <a:pt x="1545" y="253"/>
                    </a:lnTo>
                    <a:lnTo>
                      <a:pt x="1545" y="255"/>
                    </a:lnTo>
                    <a:lnTo>
                      <a:pt x="1547" y="257"/>
                    </a:lnTo>
                    <a:lnTo>
                      <a:pt x="1549" y="257"/>
                    </a:lnTo>
                    <a:lnTo>
                      <a:pt x="1551" y="259"/>
                    </a:lnTo>
                    <a:lnTo>
                      <a:pt x="1554" y="259"/>
                    </a:lnTo>
                    <a:lnTo>
                      <a:pt x="1556" y="262"/>
                    </a:lnTo>
                    <a:lnTo>
                      <a:pt x="1558" y="262"/>
                    </a:lnTo>
                    <a:lnTo>
                      <a:pt x="1558" y="264"/>
                    </a:lnTo>
                    <a:lnTo>
                      <a:pt x="1560" y="266"/>
                    </a:lnTo>
                    <a:lnTo>
                      <a:pt x="1560" y="268"/>
                    </a:lnTo>
                    <a:lnTo>
                      <a:pt x="1562" y="268"/>
                    </a:lnTo>
                    <a:lnTo>
                      <a:pt x="1562" y="270"/>
                    </a:lnTo>
                    <a:lnTo>
                      <a:pt x="1565" y="273"/>
                    </a:lnTo>
                    <a:lnTo>
                      <a:pt x="1567" y="273"/>
                    </a:lnTo>
                    <a:lnTo>
                      <a:pt x="1567" y="275"/>
                    </a:lnTo>
                    <a:lnTo>
                      <a:pt x="1569" y="275"/>
                    </a:lnTo>
                    <a:lnTo>
                      <a:pt x="1569" y="277"/>
                    </a:lnTo>
                    <a:lnTo>
                      <a:pt x="1569" y="279"/>
                    </a:lnTo>
                    <a:lnTo>
                      <a:pt x="1571" y="279"/>
                    </a:lnTo>
                    <a:lnTo>
                      <a:pt x="1571" y="281"/>
                    </a:lnTo>
                    <a:lnTo>
                      <a:pt x="1571" y="284"/>
                    </a:lnTo>
                    <a:lnTo>
                      <a:pt x="1571" y="286"/>
                    </a:lnTo>
                    <a:lnTo>
                      <a:pt x="1571" y="288"/>
                    </a:lnTo>
                    <a:lnTo>
                      <a:pt x="1571" y="290"/>
                    </a:lnTo>
                    <a:lnTo>
                      <a:pt x="1573" y="292"/>
                    </a:lnTo>
                    <a:lnTo>
                      <a:pt x="1573" y="295"/>
                    </a:lnTo>
                    <a:lnTo>
                      <a:pt x="1576" y="297"/>
                    </a:lnTo>
                    <a:lnTo>
                      <a:pt x="1576" y="299"/>
                    </a:lnTo>
                    <a:lnTo>
                      <a:pt x="1578" y="299"/>
                    </a:lnTo>
                    <a:lnTo>
                      <a:pt x="1580" y="301"/>
                    </a:lnTo>
                    <a:lnTo>
                      <a:pt x="1582" y="301"/>
                    </a:lnTo>
                    <a:lnTo>
                      <a:pt x="1582" y="303"/>
                    </a:lnTo>
                    <a:lnTo>
                      <a:pt x="1584" y="303"/>
                    </a:lnTo>
                    <a:lnTo>
                      <a:pt x="1587" y="306"/>
                    </a:lnTo>
                    <a:lnTo>
                      <a:pt x="1589" y="306"/>
                    </a:lnTo>
                    <a:lnTo>
                      <a:pt x="1589" y="308"/>
                    </a:lnTo>
                    <a:lnTo>
                      <a:pt x="1591" y="308"/>
                    </a:lnTo>
                    <a:lnTo>
                      <a:pt x="1591" y="310"/>
                    </a:lnTo>
                    <a:lnTo>
                      <a:pt x="1593" y="310"/>
                    </a:lnTo>
                    <a:lnTo>
                      <a:pt x="1595" y="312"/>
                    </a:lnTo>
                    <a:lnTo>
                      <a:pt x="1602" y="317"/>
                    </a:lnTo>
                    <a:lnTo>
                      <a:pt x="1602" y="319"/>
                    </a:lnTo>
                    <a:lnTo>
                      <a:pt x="1602" y="321"/>
                    </a:lnTo>
                    <a:lnTo>
                      <a:pt x="1604" y="323"/>
                    </a:lnTo>
                    <a:lnTo>
                      <a:pt x="1606" y="323"/>
                    </a:lnTo>
                    <a:lnTo>
                      <a:pt x="1606" y="325"/>
                    </a:lnTo>
                    <a:lnTo>
                      <a:pt x="1611" y="325"/>
                    </a:lnTo>
                    <a:lnTo>
                      <a:pt x="1611" y="323"/>
                    </a:lnTo>
                    <a:lnTo>
                      <a:pt x="1615" y="321"/>
                    </a:lnTo>
                    <a:lnTo>
                      <a:pt x="1615" y="319"/>
                    </a:lnTo>
                    <a:lnTo>
                      <a:pt x="1617" y="319"/>
                    </a:lnTo>
                    <a:lnTo>
                      <a:pt x="1620" y="319"/>
                    </a:lnTo>
                    <a:lnTo>
                      <a:pt x="1620" y="321"/>
                    </a:lnTo>
                    <a:lnTo>
                      <a:pt x="1622" y="321"/>
                    </a:lnTo>
                    <a:lnTo>
                      <a:pt x="1622" y="323"/>
                    </a:lnTo>
                    <a:lnTo>
                      <a:pt x="1624" y="323"/>
                    </a:lnTo>
                    <a:lnTo>
                      <a:pt x="1628" y="323"/>
                    </a:lnTo>
                    <a:lnTo>
                      <a:pt x="1633" y="323"/>
                    </a:lnTo>
                    <a:lnTo>
                      <a:pt x="1635" y="323"/>
                    </a:lnTo>
                    <a:lnTo>
                      <a:pt x="1637" y="323"/>
                    </a:lnTo>
                    <a:lnTo>
                      <a:pt x="1639" y="323"/>
                    </a:lnTo>
                    <a:lnTo>
                      <a:pt x="1642" y="323"/>
                    </a:lnTo>
                    <a:lnTo>
                      <a:pt x="1644" y="325"/>
                    </a:lnTo>
                    <a:lnTo>
                      <a:pt x="1646" y="325"/>
                    </a:lnTo>
                    <a:lnTo>
                      <a:pt x="1648" y="323"/>
                    </a:lnTo>
                    <a:lnTo>
                      <a:pt x="1653" y="317"/>
                    </a:lnTo>
                    <a:lnTo>
                      <a:pt x="1657" y="310"/>
                    </a:lnTo>
                    <a:lnTo>
                      <a:pt x="1659" y="310"/>
                    </a:lnTo>
                    <a:lnTo>
                      <a:pt x="1661" y="306"/>
                    </a:lnTo>
                    <a:lnTo>
                      <a:pt x="1664" y="301"/>
                    </a:lnTo>
                    <a:lnTo>
                      <a:pt x="1664" y="299"/>
                    </a:lnTo>
                    <a:lnTo>
                      <a:pt x="1664" y="297"/>
                    </a:lnTo>
                    <a:lnTo>
                      <a:pt x="1661" y="297"/>
                    </a:lnTo>
                    <a:lnTo>
                      <a:pt x="1661" y="295"/>
                    </a:lnTo>
                    <a:lnTo>
                      <a:pt x="1661" y="292"/>
                    </a:lnTo>
                    <a:lnTo>
                      <a:pt x="1664" y="292"/>
                    </a:lnTo>
                    <a:lnTo>
                      <a:pt x="1664" y="295"/>
                    </a:lnTo>
                    <a:lnTo>
                      <a:pt x="1666" y="295"/>
                    </a:lnTo>
                    <a:lnTo>
                      <a:pt x="1668" y="295"/>
                    </a:lnTo>
                    <a:lnTo>
                      <a:pt x="1668" y="297"/>
                    </a:lnTo>
                    <a:lnTo>
                      <a:pt x="1670" y="295"/>
                    </a:lnTo>
                    <a:lnTo>
                      <a:pt x="1672" y="295"/>
                    </a:lnTo>
                    <a:lnTo>
                      <a:pt x="1672" y="292"/>
                    </a:lnTo>
                    <a:lnTo>
                      <a:pt x="1672" y="295"/>
                    </a:lnTo>
                    <a:lnTo>
                      <a:pt x="1672" y="292"/>
                    </a:lnTo>
                    <a:lnTo>
                      <a:pt x="1672" y="295"/>
                    </a:lnTo>
                    <a:lnTo>
                      <a:pt x="1675" y="295"/>
                    </a:lnTo>
                    <a:lnTo>
                      <a:pt x="1675" y="292"/>
                    </a:lnTo>
                    <a:lnTo>
                      <a:pt x="1677" y="292"/>
                    </a:lnTo>
                    <a:lnTo>
                      <a:pt x="1679" y="290"/>
                    </a:lnTo>
                    <a:lnTo>
                      <a:pt x="1681" y="290"/>
                    </a:lnTo>
                    <a:lnTo>
                      <a:pt x="1683" y="290"/>
                    </a:lnTo>
                    <a:lnTo>
                      <a:pt x="1683" y="292"/>
                    </a:lnTo>
                    <a:lnTo>
                      <a:pt x="1683" y="290"/>
                    </a:lnTo>
                    <a:lnTo>
                      <a:pt x="1686" y="290"/>
                    </a:lnTo>
                    <a:lnTo>
                      <a:pt x="1688" y="290"/>
                    </a:lnTo>
                    <a:lnTo>
                      <a:pt x="1688" y="288"/>
                    </a:lnTo>
                    <a:lnTo>
                      <a:pt x="1690" y="288"/>
                    </a:lnTo>
                    <a:lnTo>
                      <a:pt x="1690" y="286"/>
                    </a:lnTo>
                    <a:lnTo>
                      <a:pt x="1692" y="286"/>
                    </a:lnTo>
                    <a:lnTo>
                      <a:pt x="1694" y="286"/>
                    </a:lnTo>
                    <a:lnTo>
                      <a:pt x="1697" y="286"/>
                    </a:lnTo>
                    <a:lnTo>
                      <a:pt x="1699" y="284"/>
                    </a:lnTo>
                    <a:lnTo>
                      <a:pt x="1699" y="281"/>
                    </a:lnTo>
                    <a:lnTo>
                      <a:pt x="1701" y="281"/>
                    </a:lnTo>
                    <a:lnTo>
                      <a:pt x="1701" y="279"/>
                    </a:lnTo>
                    <a:lnTo>
                      <a:pt x="1703" y="279"/>
                    </a:lnTo>
                    <a:lnTo>
                      <a:pt x="1703" y="281"/>
                    </a:lnTo>
                    <a:lnTo>
                      <a:pt x="1705" y="281"/>
                    </a:lnTo>
                    <a:lnTo>
                      <a:pt x="1705" y="284"/>
                    </a:lnTo>
                    <a:lnTo>
                      <a:pt x="1708" y="284"/>
                    </a:lnTo>
                    <a:lnTo>
                      <a:pt x="1708" y="286"/>
                    </a:lnTo>
                    <a:lnTo>
                      <a:pt x="1710" y="284"/>
                    </a:lnTo>
                    <a:lnTo>
                      <a:pt x="1712" y="284"/>
                    </a:lnTo>
                    <a:lnTo>
                      <a:pt x="1712" y="281"/>
                    </a:lnTo>
                    <a:lnTo>
                      <a:pt x="1714" y="284"/>
                    </a:lnTo>
                    <a:lnTo>
                      <a:pt x="1716" y="284"/>
                    </a:lnTo>
                    <a:lnTo>
                      <a:pt x="1716" y="281"/>
                    </a:lnTo>
                    <a:lnTo>
                      <a:pt x="1716" y="279"/>
                    </a:lnTo>
                    <a:lnTo>
                      <a:pt x="1719" y="277"/>
                    </a:lnTo>
                    <a:lnTo>
                      <a:pt x="1721" y="275"/>
                    </a:lnTo>
                    <a:lnTo>
                      <a:pt x="1721" y="273"/>
                    </a:lnTo>
                    <a:lnTo>
                      <a:pt x="1723" y="273"/>
                    </a:lnTo>
                    <a:lnTo>
                      <a:pt x="1725" y="270"/>
                    </a:lnTo>
                    <a:lnTo>
                      <a:pt x="1725" y="268"/>
                    </a:lnTo>
                    <a:lnTo>
                      <a:pt x="1727" y="268"/>
                    </a:lnTo>
                    <a:lnTo>
                      <a:pt x="1727" y="266"/>
                    </a:lnTo>
                    <a:lnTo>
                      <a:pt x="1730" y="266"/>
                    </a:lnTo>
                    <a:lnTo>
                      <a:pt x="1730" y="264"/>
                    </a:lnTo>
                    <a:lnTo>
                      <a:pt x="1732" y="264"/>
                    </a:lnTo>
                    <a:lnTo>
                      <a:pt x="1732" y="262"/>
                    </a:lnTo>
                    <a:lnTo>
                      <a:pt x="1734" y="262"/>
                    </a:lnTo>
                    <a:lnTo>
                      <a:pt x="1734" y="259"/>
                    </a:lnTo>
                    <a:lnTo>
                      <a:pt x="1734" y="257"/>
                    </a:lnTo>
                    <a:lnTo>
                      <a:pt x="1736" y="255"/>
                    </a:lnTo>
                    <a:lnTo>
                      <a:pt x="1736" y="253"/>
                    </a:lnTo>
                    <a:lnTo>
                      <a:pt x="1736" y="251"/>
                    </a:lnTo>
                    <a:lnTo>
                      <a:pt x="1736" y="248"/>
                    </a:lnTo>
                    <a:lnTo>
                      <a:pt x="1736" y="246"/>
                    </a:lnTo>
                    <a:lnTo>
                      <a:pt x="1736" y="244"/>
                    </a:lnTo>
                    <a:lnTo>
                      <a:pt x="1736" y="240"/>
                    </a:lnTo>
                    <a:lnTo>
                      <a:pt x="1736" y="237"/>
                    </a:lnTo>
                    <a:lnTo>
                      <a:pt x="1736" y="235"/>
                    </a:lnTo>
                    <a:lnTo>
                      <a:pt x="1734" y="235"/>
                    </a:lnTo>
                    <a:lnTo>
                      <a:pt x="1734" y="233"/>
                    </a:lnTo>
                    <a:lnTo>
                      <a:pt x="1732" y="233"/>
                    </a:lnTo>
                    <a:lnTo>
                      <a:pt x="1732" y="231"/>
                    </a:lnTo>
                    <a:lnTo>
                      <a:pt x="1734" y="231"/>
                    </a:lnTo>
                    <a:lnTo>
                      <a:pt x="1736" y="231"/>
                    </a:lnTo>
                    <a:lnTo>
                      <a:pt x="1736" y="229"/>
                    </a:lnTo>
                    <a:lnTo>
                      <a:pt x="1734" y="229"/>
                    </a:lnTo>
                    <a:lnTo>
                      <a:pt x="1734" y="226"/>
                    </a:lnTo>
                    <a:lnTo>
                      <a:pt x="1736" y="229"/>
                    </a:lnTo>
                    <a:lnTo>
                      <a:pt x="1738" y="229"/>
                    </a:lnTo>
                    <a:lnTo>
                      <a:pt x="1741" y="229"/>
                    </a:lnTo>
                    <a:lnTo>
                      <a:pt x="1743" y="229"/>
                    </a:lnTo>
                    <a:lnTo>
                      <a:pt x="1745" y="229"/>
                    </a:lnTo>
                    <a:lnTo>
                      <a:pt x="1747" y="229"/>
                    </a:lnTo>
                    <a:lnTo>
                      <a:pt x="1749" y="229"/>
                    </a:lnTo>
                    <a:lnTo>
                      <a:pt x="1749" y="231"/>
                    </a:lnTo>
                    <a:lnTo>
                      <a:pt x="1752" y="231"/>
                    </a:lnTo>
                    <a:lnTo>
                      <a:pt x="1752" y="233"/>
                    </a:lnTo>
                    <a:lnTo>
                      <a:pt x="1754" y="233"/>
                    </a:lnTo>
                    <a:lnTo>
                      <a:pt x="1756" y="233"/>
                    </a:lnTo>
                    <a:lnTo>
                      <a:pt x="1756" y="235"/>
                    </a:lnTo>
                    <a:lnTo>
                      <a:pt x="1756" y="237"/>
                    </a:lnTo>
                    <a:lnTo>
                      <a:pt x="1754" y="237"/>
                    </a:lnTo>
                    <a:lnTo>
                      <a:pt x="1754" y="240"/>
                    </a:lnTo>
                    <a:lnTo>
                      <a:pt x="1754" y="242"/>
                    </a:lnTo>
                    <a:lnTo>
                      <a:pt x="1754" y="244"/>
                    </a:lnTo>
                    <a:lnTo>
                      <a:pt x="1756" y="244"/>
                    </a:lnTo>
                    <a:lnTo>
                      <a:pt x="1756" y="246"/>
                    </a:lnTo>
                    <a:lnTo>
                      <a:pt x="1756" y="248"/>
                    </a:lnTo>
                    <a:lnTo>
                      <a:pt x="1756" y="251"/>
                    </a:lnTo>
                    <a:lnTo>
                      <a:pt x="1758" y="253"/>
                    </a:lnTo>
                    <a:lnTo>
                      <a:pt x="1760" y="255"/>
                    </a:lnTo>
                    <a:lnTo>
                      <a:pt x="1760" y="257"/>
                    </a:lnTo>
                    <a:lnTo>
                      <a:pt x="1760" y="259"/>
                    </a:lnTo>
                    <a:lnTo>
                      <a:pt x="1758" y="259"/>
                    </a:lnTo>
                    <a:lnTo>
                      <a:pt x="1758" y="257"/>
                    </a:lnTo>
                    <a:lnTo>
                      <a:pt x="1756" y="257"/>
                    </a:lnTo>
                    <a:lnTo>
                      <a:pt x="1756" y="259"/>
                    </a:lnTo>
                    <a:lnTo>
                      <a:pt x="1754" y="259"/>
                    </a:lnTo>
                    <a:lnTo>
                      <a:pt x="1752" y="259"/>
                    </a:lnTo>
                    <a:lnTo>
                      <a:pt x="1752" y="262"/>
                    </a:lnTo>
                    <a:lnTo>
                      <a:pt x="1749" y="262"/>
                    </a:lnTo>
                    <a:lnTo>
                      <a:pt x="1749" y="259"/>
                    </a:lnTo>
                    <a:lnTo>
                      <a:pt x="1747" y="259"/>
                    </a:lnTo>
                    <a:lnTo>
                      <a:pt x="1747" y="262"/>
                    </a:lnTo>
                    <a:lnTo>
                      <a:pt x="1745" y="262"/>
                    </a:lnTo>
                    <a:lnTo>
                      <a:pt x="1745" y="264"/>
                    </a:lnTo>
                    <a:lnTo>
                      <a:pt x="1745" y="266"/>
                    </a:lnTo>
                    <a:lnTo>
                      <a:pt x="1745" y="268"/>
                    </a:lnTo>
                    <a:lnTo>
                      <a:pt x="1743" y="270"/>
                    </a:lnTo>
                    <a:lnTo>
                      <a:pt x="1743" y="273"/>
                    </a:lnTo>
                    <a:lnTo>
                      <a:pt x="1743" y="275"/>
                    </a:lnTo>
                    <a:lnTo>
                      <a:pt x="1745" y="277"/>
                    </a:lnTo>
                    <a:lnTo>
                      <a:pt x="1747" y="279"/>
                    </a:lnTo>
                    <a:lnTo>
                      <a:pt x="1747" y="281"/>
                    </a:lnTo>
                    <a:lnTo>
                      <a:pt x="1749" y="281"/>
                    </a:lnTo>
                    <a:lnTo>
                      <a:pt x="1749" y="284"/>
                    </a:lnTo>
                    <a:lnTo>
                      <a:pt x="1747" y="286"/>
                    </a:lnTo>
                    <a:lnTo>
                      <a:pt x="1745" y="286"/>
                    </a:lnTo>
                    <a:lnTo>
                      <a:pt x="1743" y="288"/>
                    </a:lnTo>
                    <a:lnTo>
                      <a:pt x="1741" y="288"/>
                    </a:lnTo>
                    <a:lnTo>
                      <a:pt x="1738" y="288"/>
                    </a:lnTo>
                    <a:lnTo>
                      <a:pt x="1736" y="288"/>
                    </a:lnTo>
                    <a:lnTo>
                      <a:pt x="1734" y="288"/>
                    </a:lnTo>
                    <a:lnTo>
                      <a:pt x="1732" y="288"/>
                    </a:lnTo>
                    <a:lnTo>
                      <a:pt x="1732" y="290"/>
                    </a:lnTo>
                    <a:lnTo>
                      <a:pt x="1734" y="292"/>
                    </a:lnTo>
                    <a:lnTo>
                      <a:pt x="1736" y="295"/>
                    </a:lnTo>
                    <a:lnTo>
                      <a:pt x="1736" y="297"/>
                    </a:lnTo>
                    <a:lnTo>
                      <a:pt x="1736" y="299"/>
                    </a:lnTo>
                    <a:lnTo>
                      <a:pt x="1736" y="301"/>
                    </a:lnTo>
                    <a:lnTo>
                      <a:pt x="1738" y="301"/>
                    </a:lnTo>
                    <a:lnTo>
                      <a:pt x="1741" y="299"/>
                    </a:lnTo>
                    <a:lnTo>
                      <a:pt x="1743" y="297"/>
                    </a:lnTo>
                    <a:lnTo>
                      <a:pt x="1745" y="297"/>
                    </a:lnTo>
                    <a:lnTo>
                      <a:pt x="1747" y="297"/>
                    </a:lnTo>
                    <a:lnTo>
                      <a:pt x="1749" y="299"/>
                    </a:lnTo>
                    <a:lnTo>
                      <a:pt x="1749" y="301"/>
                    </a:lnTo>
                    <a:lnTo>
                      <a:pt x="1752" y="301"/>
                    </a:lnTo>
                    <a:lnTo>
                      <a:pt x="1754" y="303"/>
                    </a:lnTo>
                    <a:lnTo>
                      <a:pt x="1756" y="306"/>
                    </a:lnTo>
                    <a:lnTo>
                      <a:pt x="1758" y="306"/>
                    </a:lnTo>
                    <a:lnTo>
                      <a:pt x="1760" y="306"/>
                    </a:lnTo>
                    <a:lnTo>
                      <a:pt x="1763" y="306"/>
                    </a:lnTo>
                    <a:lnTo>
                      <a:pt x="1765" y="303"/>
                    </a:lnTo>
                    <a:lnTo>
                      <a:pt x="1767" y="306"/>
                    </a:lnTo>
                    <a:lnTo>
                      <a:pt x="1767" y="308"/>
                    </a:lnTo>
                    <a:lnTo>
                      <a:pt x="1765" y="308"/>
                    </a:lnTo>
                    <a:lnTo>
                      <a:pt x="1763" y="308"/>
                    </a:lnTo>
                    <a:lnTo>
                      <a:pt x="1760" y="310"/>
                    </a:lnTo>
                    <a:lnTo>
                      <a:pt x="1760" y="312"/>
                    </a:lnTo>
                    <a:lnTo>
                      <a:pt x="1760" y="314"/>
                    </a:lnTo>
                    <a:lnTo>
                      <a:pt x="1758" y="314"/>
                    </a:lnTo>
                    <a:lnTo>
                      <a:pt x="1756" y="317"/>
                    </a:lnTo>
                    <a:lnTo>
                      <a:pt x="1754" y="317"/>
                    </a:lnTo>
                    <a:lnTo>
                      <a:pt x="1752" y="314"/>
                    </a:lnTo>
                    <a:lnTo>
                      <a:pt x="1749" y="314"/>
                    </a:lnTo>
                    <a:lnTo>
                      <a:pt x="1749" y="312"/>
                    </a:lnTo>
                    <a:lnTo>
                      <a:pt x="1747" y="310"/>
                    </a:lnTo>
                    <a:lnTo>
                      <a:pt x="1745" y="308"/>
                    </a:lnTo>
                    <a:lnTo>
                      <a:pt x="1743" y="306"/>
                    </a:lnTo>
                    <a:lnTo>
                      <a:pt x="1741" y="306"/>
                    </a:lnTo>
                    <a:lnTo>
                      <a:pt x="1741" y="308"/>
                    </a:lnTo>
                    <a:lnTo>
                      <a:pt x="1743" y="308"/>
                    </a:lnTo>
                    <a:lnTo>
                      <a:pt x="1743" y="310"/>
                    </a:lnTo>
                    <a:lnTo>
                      <a:pt x="1745" y="310"/>
                    </a:lnTo>
                    <a:lnTo>
                      <a:pt x="1745" y="312"/>
                    </a:lnTo>
                    <a:lnTo>
                      <a:pt x="1743" y="314"/>
                    </a:lnTo>
                    <a:lnTo>
                      <a:pt x="1743" y="317"/>
                    </a:lnTo>
                    <a:lnTo>
                      <a:pt x="1741" y="317"/>
                    </a:lnTo>
                    <a:lnTo>
                      <a:pt x="1741" y="319"/>
                    </a:lnTo>
                    <a:lnTo>
                      <a:pt x="1741" y="321"/>
                    </a:lnTo>
                    <a:lnTo>
                      <a:pt x="1738" y="321"/>
                    </a:lnTo>
                    <a:lnTo>
                      <a:pt x="1736" y="319"/>
                    </a:lnTo>
                    <a:lnTo>
                      <a:pt x="1734" y="319"/>
                    </a:lnTo>
                    <a:lnTo>
                      <a:pt x="1732" y="319"/>
                    </a:lnTo>
                    <a:lnTo>
                      <a:pt x="1732" y="317"/>
                    </a:lnTo>
                    <a:lnTo>
                      <a:pt x="1734" y="314"/>
                    </a:lnTo>
                    <a:lnTo>
                      <a:pt x="1734" y="312"/>
                    </a:lnTo>
                    <a:lnTo>
                      <a:pt x="1736" y="310"/>
                    </a:lnTo>
                    <a:lnTo>
                      <a:pt x="1738" y="308"/>
                    </a:lnTo>
                    <a:lnTo>
                      <a:pt x="1738" y="306"/>
                    </a:lnTo>
                    <a:lnTo>
                      <a:pt x="1736" y="306"/>
                    </a:lnTo>
                    <a:lnTo>
                      <a:pt x="1734" y="306"/>
                    </a:lnTo>
                    <a:lnTo>
                      <a:pt x="1732" y="306"/>
                    </a:lnTo>
                    <a:lnTo>
                      <a:pt x="1730" y="306"/>
                    </a:lnTo>
                    <a:lnTo>
                      <a:pt x="1727" y="306"/>
                    </a:lnTo>
                    <a:lnTo>
                      <a:pt x="1725" y="306"/>
                    </a:lnTo>
                    <a:lnTo>
                      <a:pt x="1723" y="306"/>
                    </a:lnTo>
                    <a:lnTo>
                      <a:pt x="1721" y="306"/>
                    </a:lnTo>
                    <a:lnTo>
                      <a:pt x="1719" y="306"/>
                    </a:lnTo>
                    <a:lnTo>
                      <a:pt x="1716" y="308"/>
                    </a:lnTo>
                    <a:lnTo>
                      <a:pt x="1714" y="308"/>
                    </a:lnTo>
                    <a:lnTo>
                      <a:pt x="1714" y="310"/>
                    </a:lnTo>
                    <a:lnTo>
                      <a:pt x="1714" y="312"/>
                    </a:lnTo>
                    <a:lnTo>
                      <a:pt x="1716" y="312"/>
                    </a:lnTo>
                    <a:lnTo>
                      <a:pt x="1716" y="314"/>
                    </a:lnTo>
                    <a:lnTo>
                      <a:pt x="1719" y="314"/>
                    </a:lnTo>
                    <a:lnTo>
                      <a:pt x="1721" y="317"/>
                    </a:lnTo>
                    <a:lnTo>
                      <a:pt x="1723" y="317"/>
                    </a:lnTo>
                    <a:lnTo>
                      <a:pt x="1725" y="319"/>
                    </a:lnTo>
                    <a:lnTo>
                      <a:pt x="1727" y="321"/>
                    </a:lnTo>
                    <a:lnTo>
                      <a:pt x="1725" y="323"/>
                    </a:lnTo>
                    <a:lnTo>
                      <a:pt x="1725" y="325"/>
                    </a:lnTo>
                    <a:lnTo>
                      <a:pt x="1725" y="328"/>
                    </a:lnTo>
                    <a:lnTo>
                      <a:pt x="1725" y="330"/>
                    </a:lnTo>
                    <a:lnTo>
                      <a:pt x="1723" y="330"/>
                    </a:lnTo>
                    <a:lnTo>
                      <a:pt x="1723" y="332"/>
                    </a:lnTo>
                    <a:lnTo>
                      <a:pt x="1721" y="332"/>
                    </a:lnTo>
                    <a:lnTo>
                      <a:pt x="1719" y="332"/>
                    </a:lnTo>
                    <a:lnTo>
                      <a:pt x="1719" y="334"/>
                    </a:lnTo>
                    <a:lnTo>
                      <a:pt x="1716" y="334"/>
                    </a:lnTo>
                    <a:lnTo>
                      <a:pt x="1714" y="332"/>
                    </a:lnTo>
                    <a:lnTo>
                      <a:pt x="1712" y="332"/>
                    </a:lnTo>
                    <a:lnTo>
                      <a:pt x="1714" y="332"/>
                    </a:lnTo>
                    <a:lnTo>
                      <a:pt x="1714" y="334"/>
                    </a:lnTo>
                    <a:lnTo>
                      <a:pt x="1714" y="336"/>
                    </a:lnTo>
                    <a:lnTo>
                      <a:pt x="1714" y="339"/>
                    </a:lnTo>
                    <a:lnTo>
                      <a:pt x="1712" y="339"/>
                    </a:lnTo>
                    <a:lnTo>
                      <a:pt x="1710" y="339"/>
                    </a:lnTo>
                    <a:lnTo>
                      <a:pt x="1710" y="341"/>
                    </a:lnTo>
                    <a:lnTo>
                      <a:pt x="1708" y="341"/>
                    </a:lnTo>
                    <a:lnTo>
                      <a:pt x="1708" y="343"/>
                    </a:lnTo>
                    <a:lnTo>
                      <a:pt x="1710" y="343"/>
                    </a:lnTo>
                    <a:lnTo>
                      <a:pt x="1712" y="343"/>
                    </a:lnTo>
                    <a:lnTo>
                      <a:pt x="1714" y="343"/>
                    </a:lnTo>
                    <a:lnTo>
                      <a:pt x="1716" y="343"/>
                    </a:lnTo>
                    <a:lnTo>
                      <a:pt x="1714" y="343"/>
                    </a:lnTo>
                    <a:lnTo>
                      <a:pt x="1714" y="345"/>
                    </a:lnTo>
                    <a:lnTo>
                      <a:pt x="1716" y="345"/>
                    </a:lnTo>
                    <a:lnTo>
                      <a:pt x="1716" y="347"/>
                    </a:lnTo>
                    <a:lnTo>
                      <a:pt x="1714" y="347"/>
                    </a:lnTo>
                    <a:lnTo>
                      <a:pt x="1714" y="350"/>
                    </a:lnTo>
                    <a:lnTo>
                      <a:pt x="1712" y="347"/>
                    </a:lnTo>
                    <a:lnTo>
                      <a:pt x="1710" y="347"/>
                    </a:lnTo>
                    <a:lnTo>
                      <a:pt x="1710" y="350"/>
                    </a:lnTo>
                    <a:lnTo>
                      <a:pt x="1712" y="350"/>
                    </a:lnTo>
                    <a:lnTo>
                      <a:pt x="1710" y="350"/>
                    </a:lnTo>
                    <a:lnTo>
                      <a:pt x="1710" y="352"/>
                    </a:lnTo>
                    <a:lnTo>
                      <a:pt x="1708" y="352"/>
                    </a:lnTo>
                    <a:lnTo>
                      <a:pt x="1710" y="354"/>
                    </a:lnTo>
                    <a:lnTo>
                      <a:pt x="1710" y="356"/>
                    </a:lnTo>
                    <a:lnTo>
                      <a:pt x="1710" y="354"/>
                    </a:lnTo>
                    <a:lnTo>
                      <a:pt x="1708" y="354"/>
                    </a:lnTo>
                    <a:lnTo>
                      <a:pt x="1708" y="356"/>
                    </a:lnTo>
                    <a:lnTo>
                      <a:pt x="1705" y="356"/>
                    </a:lnTo>
                    <a:lnTo>
                      <a:pt x="1708" y="358"/>
                    </a:lnTo>
                    <a:lnTo>
                      <a:pt x="1710" y="361"/>
                    </a:lnTo>
                    <a:lnTo>
                      <a:pt x="1712" y="363"/>
                    </a:lnTo>
                    <a:lnTo>
                      <a:pt x="1712" y="365"/>
                    </a:lnTo>
                    <a:lnTo>
                      <a:pt x="1710" y="365"/>
                    </a:lnTo>
                    <a:lnTo>
                      <a:pt x="1708" y="365"/>
                    </a:lnTo>
                    <a:lnTo>
                      <a:pt x="1708" y="367"/>
                    </a:lnTo>
                    <a:lnTo>
                      <a:pt x="1710" y="367"/>
                    </a:lnTo>
                    <a:lnTo>
                      <a:pt x="1710" y="365"/>
                    </a:lnTo>
                    <a:lnTo>
                      <a:pt x="1710" y="367"/>
                    </a:lnTo>
                    <a:lnTo>
                      <a:pt x="1710" y="369"/>
                    </a:lnTo>
                    <a:lnTo>
                      <a:pt x="1708" y="369"/>
                    </a:lnTo>
                    <a:lnTo>
                      <a:pt x="1708" y="367"/>
                    </a:lnTo>
                    <a:lnTo>
                      <a:pt x="1705" y="367"/>
                    </a:lnTo>
                    <a:lnTo>
                      <a:pt x="1703" y="367"/>
                    </a:lnTo>
                    <a:lnTo>
                      <a:pt x="1703" y="369"/>
                    </a:lnTo>
                    <a:lnTo>
                      <a:pt x="1705" y="369"/>
                    </a:lnTo>
                    <a:lnTo>
                      <a:pt x="1703" y="372"/>
                    </a:lnTo>
                    <a:lnTo>
                      <a:pt x="1701" y="372"/>
                    </a:lnTo>
                    <a:lnTo>
                      <a:pt x="1701" y="369"/>
                    </a:lnTo>
                    <a:lnTo>
                      <a:pt x="1703" y="369"/>
                    </a:lnTo>
                    <a:lnTo>
                      <a:pt x="1703" y="367"/>
                    </a:lnTo>
                    <a:lnTo>
                      <a:pt x="1701" y="367"/>
                    </a:lnTo>
                    <a:lnTo>
                      <a:pt x="1701" y="365"/>
                    </a:lnTo>
                    <a:lnTo>
                      <a:pt x="1699" y="365"/>
                    </a:lnTo>
                    <a:lnTo>
                      <a:pt x="1699" y="367"/>
                    </a:lnTo>
                    <a:lnTo>
                      <a:pt x="1699" y="369"/>
                    </a:lnTo>
                    <a:lnTo>
                      <a:pt x="1699" y="372"/>
                    </a:lnTo>
                    <a:lnTo>
                      <a:pt x="1697" y="372"/>
                    </a:lnTo>
                    <a:lnTo>
                      <a:pt x="1699" y="374"/>
                    </a:lnTo>
                    <a:lnTo>
                      <a:pt x="1699" y="372"/>
                    </a:lnTo>
                    <a:lnTo>
                      <a:pt x="1701" y="372"/>
                    </a:lnTo>
                    <a:lnTo>
                      <a:pt x="1701" y="374"/>
                    </a:lnTo>
                    <a:lnTo>
                      <a:pt x="1699" y="374"/>
                    </a:lnTo>
                    <a:lnTo>
                      <a:pt x="1701" y="376"/>
                    </a:lnTo>
                    <a:lnTo>
                      <a:pt x="1701" y="378"/>
                    </a:lnTo>
                    <a:lnTo>
                      <a:pt x="1699" y="378"/>
                    </a:lnTo>
                    <a:lnTo>
                      <a:pt x="1699" y="376"/>
                    </a:lnTo>
                    <a:lnTo>
                      <a:pt x="1699" y="378"/>
                    </a:lnTo>
                    <a:lnTo>
                      <a:pt x="1701" y="378"/>
                    </a:lnTo>
                    <a:lnTo>
                      <a:pt x="1701" y="380"/>
                    </a:lnTo>
                    <a:lnTo>
                      <a:pt x="1701" y="383"/>
                    </a:lnTo>
                    <a:lnTo>
                      <a:pt x="1703" y="383"/>
                    </a:lnTo>
                    <a:lnTo>
                      <a:pt x="1701" y="383"/>
                    </a:lnTo>
                    <a:lnTo>
                      <a:pt x="1701" y="385"/>
                    </a:lnTo>
                    <a:lnTo>
                      <a:pt x="1701" y="383"/>
                    </a:lnTo>
                    <a:lnTo>
                      <a:pt x="1699" y="383"/>
                    </a:lnTo>
                    <a:lnTo>
                      <a:pt x="1699" y="385"/>
                    </a:lnTo>
                    <a:lnTo>
                      <a:pt x="1701" y="387"/>
                    </a:lnTo>
                    <a:lnTo>
                      <a:pt x="1701" y="389"/>
                    </a:lnTo>
                    <a:lnTo>
                      <a:pt x="1701" y="387"/>
                    </a:lnTo>
                    <a:lnTo>
                      <a:pt x="1701" y="385"/>
                    </a:lnTo>
                    <a:lnTo>
                      <a:pt x="1701" y="387"/>
                    </a:lnTo>
                    <a:lnTo>
                      <a:pt x="1703" y="387"/>
                    </a:lnTo>
                    <a:lnTo>
                      <a:pt x="1705" y="387"/>
                    </a:lnTo>
                    <a:lnTo>
                      <a:pt x="1708" y="387"/>
                    </a:lnTo>
                    <a:lnTo>
                      <a:pt x="1705" y="387"/>
                    </a:lnTo>
                    <a:lnTo>
                      <a:pt x="1705" y="389"/>
                    </a:lnTo>
                    <a:lnTo>
                      <a:pt x="1708" y="389"/>
                    </a:lnTo>
                    <a:lnTo>
                      <a:pt x="1710" y="389"/>
                    </a:lnTo>
                    <a:lnTo>
                      <a:pt x="1710" y="391"/>
                    </a:lnTo>
                    <a:lnTo>
                      <a:pt x="1710" y="394"/>
                    </a:lnTo>
                    <a:lnTo>
                      <a:pt x="1712" y="394"/>
                    </a:lnTo>
                    <a:lnTo>
                      <a:pt x="1712" y="396"/>
                    </a:lnTo>
                    <a:lnTo>
                      <a:pt x="1714" y="396"/>
                    </a:lnTo>
                    <a:lnTo>
                      <a:pt x="1714" y="398"/>
                    </a:lnTo>
                    <a:lnTo>
                      <a:pt x="1712" y="398"/>
                    </a:lnTo>
                    <a:lnTo>
                      <a:pt x="1712" y="400"/>
                    </a:lnTo>
                    <a:lnTo>
                      <a:pt x="1712" y="402"/>
                    </a:lnTo>
                    <a:lnTo>
                      <a:pt x="1710" y="405"/>
                    </a:lnTo>
                    <a:lnTo>
                      <a:pt x="1712" y="405"/>
                    </a:lnTo>
                    <a:lnTo>
                      <a:pt x="1712" y="407"/>
                    </a:lnTo>
                    <a:lnTo>
                      <a:pt x="1712" y="409"/>
                    </a:lnTo>
                    <a:lnTo>
                      <a:pt x="1714" y="409"/>
                    </a:lnTo>
                    <a:lnTo>
                      <a:pt x="1714" y="411"/>
                    </a:lnTo>
                    <a:lnTo>
                      <a:pt x="1716" y="413"/>
                    </a:lnTo>
                    <a:lnTo>
                      <a:pt x="1716" y="416"/>
                    </a:lnTo>
                    <a:lnTo>
                      <a:pt x="1719" y="416"/>
                    </a:lnTo>
                    <a:lnTo>
                      <a:pt x="1719" y="418"/>
                    </a:lnTo>
                    <a:lnTo>
                      <a:pt x="1721" y="418"/>
                    </a:lnTo>
                    <a:lnTo>
                      <a:pt x="1723" y="418"/>
                    </a:lnTo>
                    <a:lnTo>
                      <a:pt x="1725" y="418"/>
                    </a:lnTo>
                    <a:lnTo>
                      <a:pt x="1725" y="416"/>
                    </a:lnTo>
                    <a:lnTo>
                      <a:pt x="1727" y="416"/>
                    </a:lnTo>
                    <a:lnTo>
                      <a:pt x="1730" y="416"/>
                    </a:lnTo>
                    <a:lnTo>
                      <a:pt x="1730" y="418"/>
                    </a:lnTo>
                    <a:lnTo>
                      <a:pt x="1732" y="418"/>
                    </a:lnTo>
                    <a:lnTo>
                      <a:pt x="1732" y="416"/>
                    </a:lnTo>
                    <a:lnTo>
                      <a:pt x="1730" y="416"/>
                    </a:lnTo>
                    <a:lnTo>
                      <a:pt x="1730" y="413"/>
                    </a:lnTo>
                    <a:lnTo>
                      <a:pt x="1732" y="413"/>
                    </a:lnTo>
                    <a:lnTo>
                      <a:pt x="1732" y="416"/>
                    </a:lnTo>
                    <a:lnTo>
                      <a:pt x="1734" y="416"/>
                    </a:lnTo>
                    <a:lnTo>
                      <a:pt x="1732" y="416"/>
                    </a:lnTo>
                    <a:lnTo>
                      <a:pt x="1734" y="416"/>
                    </a:lnTo>
                    <a:lnTo>
                      <a:pt x="1734" y="418"/>
                    </a:lnTo>
                    <a:lnTo>
                      <a:pt x="1734" y="416"/>
                    </a:lnTo>
                    <a:lnTo>
                      <a:pt x="1736" y="416"/>
                    </a:lnTo>
                    <a:lnTo>
                      <a:pt x="1736" y="413"/>
                    </a:lnTo>
                    <a:lnTo>
                      <a:pt x="1736" y="411"/>
                    </a:lnTo>
                    <a:lnTo>
                      <a:pt x="1738" y="411"/>
                    </a:lnTo>
                    <a:lnTo>
                      <a:pt x="1741" y="411"/>
                    </a:lnTo>
                    <a:lnTo>
                      <a:pt x="1741" y="413"/>
                    </a:lnTo>
                    <a:lnTo>
                      <a:pt x="1743" y="416"/>
                    </a:lnTo>
                    <a:lnTo>
                      <a:pt x="1743" y="418"/>
                    </a:lnTo>
                    <a:lnTo>
                      <a:pt x="1743" y="420"/>
                    </a:lnTo>
                    <a:lnTo>
                      <a:pt x="1745" y="422"/>
                    </a:lnTo>
                    <a:lnTo>
                      <a:pt x="1745" y="424"/>
                    </a:lnTo>
                    <a:lnTo>
                      <a:pt x="1745" y="427"/>
                    </a:lnTo>
                    <a:lnTo>
                      <a:pt x="1747" y="427"/>
                    </a:lnTo>
                    <a:lnTo>
                      <a:pt x="1747" y="429"/>
                    </a:lnTo>
                    <a:lnTo>
                      <a:pt x="1747" y="431"/>
                    </a:lnTo>
                    <a:lnTo>
                      <a:pt x="1747" y="433"/>
                    </a:lnTo>
                    <a:lnTo>
                      <a:pt x="1749" y="433"/>
                    </a:lnTo>
                    <a:lnTo>
                      <a:pt x="1749" y="435"/>
                    </a:lnTo>
                    <a:lnTo>
                      <a:pt x="1749" y="438"/>
                    </a:lnTo>
                    <a:lnTo>
                      <a:pt x="1749" y="440"/>
                    </a:lnTo>
                    <a:lnTo>
                      <a:pt x="1752" y="442"/>
                    </a:lnTo>
                    <a:lnTo>
                      <a:pt x="1749" y="442"/>
                    </a:lnTo>
                    <a:lnTo>
                      <a:pt x="1747" y="442"/>
                    </a:lnTo>
                    <a:lnTo>
                      <a:pt x="1745" y="442"/>
                    </a:lnTo>
                    <a:lnTo>
                      <a:pt x="1745" y="444"/>
                    </a:lnTo>
                    <a:lnTo>
                      <a:pt x="1747" y="444"/>
                    </a:lnTo>
                    <a:lnTo>
                      <a:pt x="1747" y="442"/>
                    </a:lnTo>
                    <a:lnTo>
                      <a:pt x="1749" y="444"/>
                    </a:lnTo>
                    <a:lnTo>
                      <a:pt x="1747" y="444"/>
                    </a:lnTo>
                    <a:lnTo>
                      <a:pt x="1747" y="446"/>
                    </a:lnTo>
                    <a:lnTo>
                      <a:pt x="1749" y="446"/>
                    </a:lnTo>
                    <a:lnTo>
                      <a:pt x="1752" y="446"/>
                    </a:lnTo>
                    <a:lnTo>
                      <a:pt x="1752" y="449"/>
                    </a:lnTo>
                    <a:lnTo>
                      <a:pt x="1754" y="449"/>
                    </a:lnTo>
                    <a:lnTo>
                      <a:pt x="1752" y="449"/>
                    </a:lnTo>
                    <a:lnTo>
                      <a:pt x="1752" y="451"/>
                    </a:lnTo>
                    <a:lnTo>
                      <a:pt x="1752" y="449"/>
                    </a:lnTo>
                    <a:lnTo>
                      <a:pt x="1752" y="451"/>
                    </a:lnTo>
                    <a:lnTo>
                      <a:pt x="1749" y="451"/>
                    </a:lnTo>
                    <a:lnTo>
                      <a:pt x="1747" y="451"/>
                    </a:lnTo>
                    <a:lnTo>
                      <a:pt x="1747" y="453"/>
                    </a:lnTo>
                    <a:lnTo>
                      <a:pt x="1745" y="453"/>
                    </a:lnTo>
                    <a:lnTo>
                      <a:pt x="1745" y="455"/>
                    </a:lnTo>
                    <a:lnTo>
                      <a:pt x="1747" y="455"/>
                    </a:lnTo>
                    <a:lnTo>
                      <a:pt x="1749" y="455"/>
                    </a:lnTo>
                    <a:lnTo>
                      <a:pt x="1749" y="457"/>
                    </a:lnTo>
                    <a:lnTo>
                      <a:pt x="1747" y="457"/>
                    </a:lnTo>
                    <a:lnTo>
                      <a:pt x="1745" y="457"/>
                    </a:lnTo>
                    <a:lnTo>
                      <a:pt x="1745" y="460"/>
                    </a:lnTo>
                    <a:lnTo>
                      <a:pt x="1743" y="460"/>
                    </a:lnTo>
                    <a:lnTo>
                      <a:pt x="1741" y="462"/>
                    </a:lnTo>
                    <a:lnTo>
                      <a:pt x="1743" y="462"/>
                    </a:lnTo>
                    <a:lnTo>
                      <a:pt x="1743" y="464"/>
                    </a:lnTo>
                    <a:lnTo>
                      <a:pt x="1741" y="464"/>
                    </a:lnTo>
                    <a:lnTo>
                      <a:pt x="1743" y="464"/>
                    </a:lnTo>
                    <a:lnTo>
                      <a:pt x="1743" y="466"/>
                    </a:lnTo>
                    <a:lnTo>
                      <a:pt x="1743" y="468"/>
                    </a:lnTo>
                    <a:lnTo>
                      <a:pt x="1745" y="468"/>
                    </a:lnTo>
                    <a:lnTo>
                      <a:pt x="1745" y="466"/>
                    </a:lnTo>
                    <a:lnTo>
                      <a:pt x="1747" y="466"/>
                    </a:lnTo>
                    <a:lnTo>
                      <a:pt x="1747" y="468"/>
                    </a:lnTo>
                    <a:lnTo>
                      <a:pt x="1745" y="468"/>
                    </a:lnTo>
                    <a:lnTo>
                      <a:pt x="1745" y="471"/>
                    </a:lnTo>
                    <a:lnTo>
                      <a:pt x="1747" y="471"/>
                    </a:lnTo>
                    <a:lnTo>
                      <a:pt x="1745" y="471"/>
                    </a:lnTo>
                    <a:lnTo>
                      <a:pt x="1745" y="473"/>
                    </a:lnTo>
                    <a:lnTo>
                      <a:pt x="1745" y="475"/>
                    </a:lnTo>
                    <a:lnTo>
                      <a:pt x="1743" y="475"/>
                    </a:lnTo>
                    <a:lnTo>
                      <a:pt x="1745" y="475"/>
                    </a:lnTo>
                    <a:lnTo>
                      <a:pt x="1745" y="477"/>
                    </a:lnTo>
                    <a:lnTo>
                      <a:pt x="1745" y="475"/>
                    </a:lnTo>
                    <a:lnTo>
                      <a:pt x="1747" y="475"/>
                    </a:lnTo>
                    <a:lnTo>
                      <a:pt x="1747" y="477"/>
                    </a:lnTo>
                    <a:lnTo>
                      <a:pt x="1745" y="477"/>
                    </a:lnTo>
                    <a:lnTo>
                      <a:pt x="1745" y="479"/>
                    </a:lnTo>
                    <a:lnTo>
                      <a:pt x="1747" y="479"/>
                    </a:lnTo>
                    <a:lnTo>
                      <a:pt x="1747" y="482"/>
                    </a:lnTo>
                    <a:lnTo>
                      <a:pt x="1745" y="482"/>
                    </a:lnTo>
                    <a:lnTo>
                      <a:pt x="1747" y="482"/>
                    </a:lnTo>
                    <a:lnTo>
                      <a:pt x="1747" y="484"/>
                    </a:lnTo>
                    <a:lnTo>
                      <a:pt x="1745" y="484"/>
                    </a:lnTo>
                    <a:lnTo>
                      <a:pt x="1745" y="482"/>
                    </a:lnTo>
                    <a:lnTo>
                      <a:pt x="1743" y="482"/>
                    </a:lnTo>
                    <a:lnTo>
                      <a:pt x="1743" y="484"/>
                    </a:lnTo>
                    <a:lnTo>
                      <a:pt x="1745" y="484"/>
                    </a:lnTo>
                    <a:lnTo>
                      <a:pt x="1743" y="484"/>
                    </a:lnTo>
                    <a:lnTo>
                      <a:pt x="1743" y="486"/>
                    </a:lnTo>
                    <a:lnTo>
                      <a:pt x="1745" y="486"/>
                    </a:lnTo>
                    <a:lnTo>
                      <a:pt x="1745" y="488"/>
                    </a:lnTo>
                    <a:lnTo>
                      <a:pt x="1743" y="488"/>
                    </a:lnTo>
                    <a:lnTo>
                      <a:pt x="1743" y="490"/>
                    </a:lnTo>
                    <a:lnTo>
                      <a:pt x="1745" y="490"/>
                    </a:lnTo>
                    <a:lnTo>
                      <a:pt x="1747" y="490"/>
                    </a:lnTo>
                    <a:lnTo>
                      <a:pt x="1745" y="490"/>
                    </a:lnTo>
                    <a:lnTo>
                      <a:pt x="1747" y="490"/>
                    </a:lnTo>
                    <a:lnTo>
                      <a:pt x="1747" y="493"/>
                    </a:lnTo>
                    <a:lnTo>
                      <a:pt x="1745" y="493"/>
                    </a:lnTo>
                    <a:lnTo>
                      <a:pt x="1745" y="495"/>
                    </a:lnTo>
                    <a:lnTo>
                      <a:pt x="1745" y="493"/>
                    </a:lnTo>
                    <a:lnTo>
                      <a:pt x="1743" y="493"/>
                    </a:lnTo>
                    <a:lnTo>
                      <a:pt x="1743" y="495"/>
                    </a:lnTo>
                    <a:lnTo>
                      <a:pt x="1741" y="495"/>
                    </a:lnTo>
                    <a:lnTo>
                      <a:pt x="1743" y="495"/>
                    </a:lnTo>
                    <a:lnTo>
                      <a:pt x="1743" y="497"/>
                    </a:lnTo>
                    <a:lnTo>
                      <a:pt x="1741" y="497"/>
                    </a:lnTo>
                    <a:lnTo>
                      <a:pt x="1743" y="497"/>
                    </a:lnTo>
                    <a:lnTo>
                      <a:pt x="1743" y="499"/>
                    </a:lnTo>
                    <a:lnTo>
                      <a:pt x="1741" y="499"/>
                    </a:lnTo>
                    <a:lnTo>
                      <a:pt x="1741" y="501"/>
                    </a:lnTo>
                    <a:lnTo>
                      <a:pt x="1741" y="503"/>
                    </a:lnTo>
                    <a:lnTo>
                      <a:pt x="1743" y="503"/>
                    </a:lnTo>
                    <a:lnTo>
                      <a:pt x="1743" y="501"/>
                    </a:lnTo>
                    <a:lnTo>
                      <a:pt x="1743" y="503"/>
                    </a:lnTo>
                    <a:lnTo>
                      <a:pt x="1745" y="503"/>
                    </a:lnTo>
                    <a:lnTo>
                      <a:pt x="1743" y="503"/>
                    </a:lnTo>
                    <a:lnTo>
                      <a:pt x="1743" y="506"/>
                    </a:lnTo>
                    <a:lnTo>
                      <a:pt x="1745" y="506"/>
                    </a:lnTo>
                    <a:lnTo>
                      <a:pt x="1743" y="506"/>
                    </a:lnTo>
                    <a:lnTo>
                      <a:pt x="1743" y="508"/>
                    </a:lnTo>
                    <a:lnTo>
                      <a:pt x="1745" y="508"/>
                    </a:lnTo>
                    <a:lnTo>
                      <a:pt x="1743" y="508"/>
                    </a:lnTo>
                    <a:lnTo>
                      <a:pt x="1743" y="510"/>
                    </a:lnTo>
                    <a:lnTo>
                      <a:pt x="1745" y="510"/>
                    </a:lnTo>
                    <a:lnTo>
                      <a:pt x="1743" y="510"/>
                    </a:lnTo>
                    <a:lnTo>
                      <a:pt x="1743" y="512"/>
                    </a:lnTo>
                    <a:lnTo>
                      <a:pt x="1745" y="512"/>
                    </a:lnTo>
                    <a:lnTo>
                      <a:pt x="1745" y="514"/>
                    </a:lnTo>
                    <a:lnTo>
                      <a:pt x="1743" y="514"/>
                    </a:lnTo>
                    <a:lnTo>
                      <a:pt x="1743" y="517"/>
                    </a:lnTo>
                    <a:lnTo>
                      <a:pt x="1745" y="517"/>
                    </a:lnTo>
                    <a:lnTo>
                      <a:pt x="1745" y="514"/>
                    </a:lnTo>
                    <a:lnTo>
                      <a:pt x="1745" y="517"/>
                    </a:lnTo>
                    <a:lnTo>
                      <a:pt x="1747" y="517"/>
                    </a:lnTo>
                    <a:lnTo>
                      <a:pt x="1745" y="517"/>
                    </a:lnTo>
                    <a:lnTo>
                      <a:pt x="1743" y="519"/>
                    </a:lnTo>
                    <a:lnTo>
                      <a:pt x="1745" y="519"/>
                    </a:lnTo>
                    <a:lnTo>
                      <a:pt x="1747" y="521"/>
                    </a:lnTo>
                    <a:lnTo>
                      <a:pt x="1747" y="523"/>
                    </a:lnTo>
                    <a:lnTo>
                      <a:pt x="1749" y="523"/>
                    </a:lnTo>
                    <a:lnTo>
                      <a:pt x="1749" y="525"/>
                    </a:lnTo>
                    <a:lnTo>
                      <a:pt x="1747" y="525"/>
                    </a:lnTo>
                    <a:lnTo>
                      <a:pt x="1747" y="523"/>
                    </a:lnTo>
                    <a:lnTo>
                      <a:pt x="1747" y="525"/>
                    </a:lnTo>
                    <a:lnTo>
                      <a:pt x="1745" y="525"/>
                    </a:lnTo>
                    <a:lnTo>
                      <a:pt x="1745" y="528"/>
                    </a:lnTo>
                    <a:lnTo>
                      <a:pt x="1745" y="530"/>
                    </a:lnTo>
                    <a:lnTo>
                      <a:pt x="1745" y="532"/>
                    </a:lnTo>
                    <a:lnTo>
                      <a:pt x="1745" y="534"/>
                    </a:lnTo>
                    <a:lnTo>
                      <a:pt x="1743" y="534"/>
                    </a:lnTo>
                    <a:lnTo>
                      <a:pt x="1741" y="534"/>
                    </a:lnTo>
                    <a:lnTo>
                      <a:pt x="1741" y="536"/>
                    </a:lnTo>
                    <a:lnTo>
                      <a:pt x="1741" y="539"/>
                    </a:lnTo>
                    <a:lnTo>
                      <a:pt x="1741" y="541"/>
                    </a:lnTo>
                    <a:lnTo>
                      <a:pt x="1741" y="543"/>
                    </a:lnTo>
                    <a:lnTo>
                      <a:pt x="1738" y="543"/>
                    </a:lnTo>
                    <a:lnTo>
                      <a:pt x="1738" y="545"/>
                    </a:lnTo>
                    <a:lnTo>
                      <a:pt x="1738" y="547"/>
                    </a:lnTo>
                    <a:lnTo>
                      <a:pt x="1738" y="550"/>
                    </a:lnTo>
                    <a:lnTo>
                      <a:pt x="1736" y="550"/>
                    </a:lnTo>
                    <a:lnTo>
                      <a:pt x="1736" y="552"/>
                    </a:lnTo>
                    <a:lnTo>
                      <a:pt x="1738" y="552"/>
                    </a:lnTo>
                    <a:lnTo>
                      <a:pt x="1738" y="554"/>
                    </a:lnTo>
                    <a:lnTo>
                      <a:pt x="1736" y="556"/>
                    </a:lnTo>
                    <a:lnTo>
                      <a:pt x="1738" y="556"/>
                    </a:lnTo>
                    <a:lnTo>
                      <a:pt x="1738" y="558"/>
                    </a:lnTo>
                    <a:lnTo>
                      <a:pt x="1741" y="558"/>
                    </a:lnTo>
                    <a:lnTo>
                      <a:pt x="1741" y="561"/>
                    </a:lnTo>
                    <a:lnTo>
                      <a:pt x="1738" y="561"/>
                    </a:lnTo>
                    <a:lnTo>
                      <a:pt x="1741" y="563"/>
                    </a:lnTo>
                    <a:lnTo>
                      <a:pt x="1741" y="565"/>
                    </a:lnTo>
                    <a:lnTo>
                      <a:pt x="1741" y="567"/>
                    </a:lnTo>
                    <a:lnTo>
                      <a:pt x="1741" y="569"/>
                    </a:lnTo>
                    <a:lnTo>
                      <a:pt x="1738" y="569"/>
                    </a:lnTo>
                    <a:lnTo>
                      <a:pt x="1738" y="572"/>
                    </a:lnTo>
                    <a:lnTo>
                      <a:pt x="1738" y="574"/>
                    </a:lnTo>
                    <a:lnTo>
                      <a:pt x="1738" y="576"/>
                    </a:lnTo>
                    <a:lnTo>
                      <a:pt x="1736" y="576"/>
                    </a:lnTo>
                    <a:lnTo>
                      <a:pt x="1736" y="578"/>
                    </a:lnTo>
                    <a:lnTo>
                      <a:pt x="1738" y="578"/>
                    </a:lnTo>
                    <a:lnTo>
                      <a:pt x="1738" y="580"/>
                    </a:lnTo>
                    <a:lnTo>
                      <a:pt x="1738" y="583"/>
                    </a:lnTo>
                    <a:lnTo>
                      <a:pt x="1741" y="583"/>
                    </a:lnTo>
                    <a:lnTo>
                      <a:pt x="1741" y="585"/>
                    </a:lnTo>
                    <a:lnTo>
                      <a:pt x="1738" y="585"/>
                    </a:lnTo>
                    <a:lnTo>
                      <a:pt x="1736" y="585"/>
                    </a:lnTo>
                    <a:lnTo>
                      <a:pt x="1736" y="587"/>
                    </a:lnTo>
                    <a:lnTo>
                      <a:pt x="1736" y="589"/>
                    </a:lnTo>
                    <a:lnTo>
                      <a:pt x="1738" y="591"/>
                    </a:lnTo>
                    <a:lnTo>
                      <a:pt x="1738" y="594"/>
                    </a:lnTo>
                    <a:lnTo>
                      <a:pt x="1741" y="594"/>
                    </a:lnTo>
                    <a:lnTo>
                      <a:pt x="1741" y="596"/>
                    </a:lnTo>
                    <a:lnTo>
                      <a:pt x="1738" y="596"/>
                    </a:lnTo>
                    <a:lnTo>
                      <a:pt x="1738" y="598"/>
                    </a:lnTo>
                    <a:lnTo>
                      <a:pt x="1741" y="598"/>
                    </a:lnTo>
                    <a:lnTo>
                      <a:pt x="1741" y="600"/>
                    </a:lnTo>
                    <a:lnTo>
                      <a:pt x="1741" y="602"/>
                    </a:lnTo>
                    <a:lnTo>
                      <a:pt x="1743" y="602"/>
                    </a:lnTo>
                    <a:lnTo>
                      <a:pt x="1743" y="605"/>
                    </a:lnTo>
                    <a:lnTo>
                      <a:pt x="1745" y="605"/>
                    </a:lnTo>
                    <a:lnTo>
                      <a:pt x="1743" y="607"/>
                    </a:lnTo>
                    <a:lnTo>
                      <a:pt x="1745" y="607"/>
                    </a:lnTo>
                    <a:lnTo>
                      <a:pt x="1745" y="605"/>
                    </a:lnTo>
                    <a:lnTo>
                      <a:pt x="1747" y="605"/>
                    </a:lnTo>
                    <a:lnTo>
                      <a:pt x="1747" y="607"/>
                    </a:lnTo>
                    <a:lnTo>
                      <a:pt x="1749" y="607"/>
                    </a:lnTo>
                    <a:lnTo>
                      <a:pt x="1747" y="607"/>
                    </a:lnTo>
                    <a:lnTo>
                      <a:pt x="1747" y="609"/>
                    </a:lnTo>
                    <a:lnTo>
                      <a:pt x="1747" y="611"/>
                    </a:lnTo>
                    <a:lnTo>
                      <a:pt x="1749" y="611"/>
                    </a:lnTo>
                    <a:lnTo>
                      <a:pt x="1749" y="609"/>
                    </a:lnTo>
                    <a:lnTo>
                      <a:pt x="1749" y="611"/>
                    </a:lnTo>
                    <a:lnTo>
                      <a:pt x="1752" y="611"/>
                    </a:lnTo>
                    <a:lnTo>
                      <a:pt x="1749" y="611"/>
                    </a:lnTo>
                    <a:lnTo>
                      <a:pt x="1752" y="613"/>
                    </a:lnTo>
                    <a:lnTo>
                      <a:pt x="1754" y="613"/>
                    </a:lnTo>
                    <a:lnTo>
                      <a:pt x="1754" y="616"/>
                    </a:lnTo>
                    <a:lnTo>
                      <a:pt x="1752" y="616"/>
                    </a:lnTo>
                    <a:lnTo>
                      <a:pt x="1749" y="616"/>
                    </a:lnTo>
                    <a:lnTo>
                      <a:pt x="1749" y="618"/>
                    </a:lnTo>
                    <a:lnTo>
                      <a:pt x="1749" y="620"/>
                    </a:lnTo>
                    <a:lnTo>
                      <a:pt x="1752" y="620"/>
                    </a:lnTo>
                    <a:lnTo>
                      <a:pt x="1749" y="620"/>
                    </a:lnTo>
                    <a:lnTo>
                      <a:pt x="1749" y="618"/>
                    </a:lnTo>
                    <a:lnTo>
                      <a:pt x="1747" y="618"/>
                    </a:lnTo>
                    <a:lnTo>
                      <a:pt x="1747" y="620"/>
                    </a:lnTo>
                    <a:lnTo>
                      <a:pt x="1745" y="620"/>
                    </a:lnTo>
                    <a:lnTo>
                      <a:pt x="1745" y="618"/>
                    </a:lnTo>
                    <a:lnTo>
                      <a:pt x="1745" y="620"/>
                    </a:lnTo>
                    <a:lnTo>
                      <a:pt x="1743" y="622"/>
                    </a:lnTo>
                    <a:lnTo>
                      <a:pt x="1743" y="620"/>
                    </a:lnTo>
                    <a:lnTo>
                      <a:pt x="1741" y="620"/>
                    </a:lnTo>
                    <a:lnTo>
                      <a:pt x="1738" y="620"/>
                    </a:lnTo>
                    <a:lnTo>
                      <a:pt x="1736" y="620"/>
                    </a:lnTo>
                    <a:lnTo>
                      <a:pt x="1736" y="618"/>
                    </a:lnTo>
                    <a:lnTo>
                      <a:pt x="1738" y="618"/>
                    </a:lnTo>
                    <a:lnTo>
                      <a:pt x="1738" y="616"/>
                    </a:lnTo>
                    <a:lnTo>
                      <a:pt x="1736" y="616"/>
                    </a:lnTo>
                    <a:lnTo>
                      <a:pt x="1736" y="618"/>
                    </a:lnTo>
                    <a:lnTo>
                      <a:pt x="1736" y="616"/>
                    </a:lnTo>
                    <a:lnTo>
                      <a:pt x="1734" y="616"/>
                    </a:lnTo>
                    <a:lnTo>
                      <a:pt x="1734" y="618"/>
                    </a:lnTo>
                    <a:lnTo>
                      <a:pt x="1732" y="618"/>
                    </a:lnTo>
                    <a:lnTo>
                      <a:pt x="1732" y="620"/>
                    </a:lnTo>
                    <a:lnTo>
                      <a:pt x="1730" y="620"/>
                    </a:lnTo>
                    <a:lnTo>
                      <a:pt x="1727" y="620"/>
                    </a:lnTo>
                    <a:lnTo>
                      <a:pt x="1730" y="618"/>
                    </a:lnTo>
                    <a:lnTo>
                      <a:pt x="1727" y="618"/>
                    </a:lnTo>
                    <a:lnTo>
                      <a:pt x="1725" y="618"/>
                    </a:lnTo>
                    <a:lnTo>
                      <a:pt x="1723" y="618"/>
                    </a:lnTo>
                    <a:lnTo>
                      <a:pt x="1721" y="618"/>
                    </a:lnTo>
                    <a:lnTo>
                      <a:pt x="1719" y="618"/>
                    </a:lnTo>
                    <a:lnTo>
                      <a:pt x="1719" y="620"/>
                    </a:lnTo>
                    <a:lnTo>
                      <a:pt x="1719" y="622"/>
                    </a:lnTo>
                    <a:lnTo>
                      <a:pt x="1716" y="622"/>
                    </a:lnTo>
                    <a:lnTo>
                      <a:pt x="1716" y="624"/>
                    </a:lnTo>
                    <a:lnTo>
                      <a:pt x="1714" y="624"/>
                    </a:lnTo>
                    <a:lnTo>
                      <a:pt x="1714" y="622"/>
                    </a:lnTo>
                    <a:lnTo>
                      <a:pt x="1714" y="620"/>
                    </a:lnTo>
                    <a:lnTo>
                      <a:pt x="1712" y="620"/>
                    </a:lnTo>
                    <a:lnTo>
                      <a:pt x="1712" y="618"/>
                    </a:lnTo>
                    <a:lnTo>
                      <a:pt x="1710" y="620"/>
                    </a:lnTo>
                    <a:lnTo>
                      <a:pt x="1708" y="620"/>
                    </a:lnTo>
                    <a:lnTo>
                      <a:pt x="1708" y="622"/>
                    </a:lnTo>
                    <a:lnTo>
                      <a:pt x="1710" y="622"/>
                    </a:lnTo>
                    <a:lnTo>
                      <a:pt x="1710" y="624"/>
                    </a:lnTo>
                    <a:lnTo>
                      <a:pt x="1710" y="627"/>
                    </a:lnTo>
                    <a:lnTo>
                      <a:pt x="1712" y="627"/>
                    </a:lnTo>
                    <a:lnTo>
                      <a:pt x="1712" y="629"/>
                    </a:lnTo>
                    <a:lnTo>
                      <a:pt x="1710" y="629"/>
                    </a:lnTo>
                    <a:lnTo>
                      <a:pt x="1708" y="629"/>
                    </a:lnTo>
                    <a:lnTo>
                      <a:pt x="1708" y="631"/>
                    </a:lnTo>
                    <a:lnTo>
                      <a:pt x="1710" y="631"/>
                    </a:lnTo>
                    <a:lnTo>
                      <a:pt x="1712" y="631"/>
                    </a:lnTo>
                    <a:lnTo>
                      <a:pt x="1712" y="633"/>
                    </a:lnTo>
                    <a:lnTo>
                      <a:pt x="1710" y="633"/>
                    </a:lnTo>
                    <a:lnTo>
                      <a:pt x="1712" y="635"/>
                    </a:lnTo>
                    <a:lnTo>
                      <a:pt x="1710" y="635"/>
                    </a:lnTo>
                    <a:lnTo>
                      <a:pt x="1710" y="633"/>
                    </a:lnTo>
                    <a:lnTo>
                      <a:pt x="1710" y="635"/>
                    </a:lnTo>
                    <a:lnTo>
                      <a:pt x="1708" y="635"/>
                    </a:lnTo>
                    <a:lnTo>
                      <a:pt x="1705" y="635"/>
                    </a:lnTo>
                    <a:lnTo>
                      <a:pt x="1708" y="635"/>
                    </a:lnTo>
                    <a:lnTo>
                      <a:pt x="1708" y="633"/>
                    </a:lnTo>
                    <a:lnTo>
                      <a:pt x="1705" y="633"/>
                    </a:lnTo>
                    <a:lnTo>
                      <a:pt x="1705" y="635"/>
                    </a:lnTo>
                    <a:lnTo>
                      <a:pt x="1703" y="635"/>
                    </a:lnTo>
                    <a:lnTo>
                      <a:pt x="1703" y="633"/>
                    </a:lnTo>
                    <a:lnTo>
                      <a:pt x="1703" y="631"/>
                    </a:lnTo>
                    <a:lnTo>
                      <a:pt x="1703" y="629"/>
                    </a:lnTo>
                    <a:lnTo>
                      <a:pt x="1701" y="629"/>
                    </a:lnTo>
                    <a:lnTo>
                      <a:pt x="1699" y="629"/>
                    </a:lnTo>
                    <a:lnTo>
                      <a:pt x="1699" y="627"/>
                    </a:lnTo>
                    <a:lnTo>
                      <a:pt x="1699" y="624"/>
                    </a:lnTo>
                    <a:lnTo>
                      <a:pt x="1697" y="624"/>
                    </a:lnTo>
                    <a:lnTo>
                      <a:pt x="1697" y="627"/>
                    </a:lnTo>
                    <a:lnTo>
                      <a:pt x="1694" y="624"/>
                    </a:lnTo>
                    <a:lnTo>
                      <a:pt x="1694" y="622"/>
                    </a:lnTo>
                    <a:lnTo>
                      <a:pt x="1692" y="622"/>
                    </a:lnTo>
                    <a:lnTo>
                      <a:pt x="1692" y="624"/>
                    </a:lnTo>
                    <a:lnTo>
                      <a:pt x="1690" y="624"/>
                    </a:lnTo>
                    <a:lnTo>
                      <a:pt x="1690" y="622"/>
                    </a:lnTo>
                    <a:lnTo>
                      <a:pt x="1690" y="620"/>
                    </a:lnTo>
                    <a:lnTo>
                      <a:pt x="1688" y="620"/>
                    </a:lnTo>
                    <a:lnTo>
                      <a:pt x="1688" y="622"/>
                    </a:lnTo>
                    <a:lnTo>
                      <a:pt x="1686" y="622"/>
                    </a:lnTo>
                    <a:lnTo>
                      <a:pt x="1683" y="622"/>
                    </a:lnTo>
                    <a:lnTo>
                      <a:pt x="1683" y="624"/>
                    </a:lnTo>
                    <a:lnTo>
                      <a:pt x="1681" y="624"/>
                    </a:lnTo>
                    <a:lnTo>
                      <a:pt x="1681" y="627"/>
                    </a:lnTo>
                    <a:lnTo>
                      <a:pt x="1681" y="629"/>
                    </a:lnTo>
                    <a:lnTo>
                      <a:pt x="1679" y="629"/>
                    </a:lnTo>
                    <a:lnTo>
                      <a:pt x="1681" y="629"/>
                    </a:lnTo>
                    <a:lnTo>
                      <a:pt x="1679" y="629"/>
                    </a:lnTo>
                    <a:lnTo>
                      <a:pt x="1679" y="627"/>
                    </a:lnTo>
                    <a:lnTo>
                      <a:pt x="1677" y="627"/>
                    </a:lnTo>
                    <a:lnTo>
                      <a:pt x="1677" y="624"/>
                    </a:lnTo>
                    <a:lnTo>
                      <a:pt x="1677" y="627"/>
                    </a:lnTo>
                    <a:lnTo>
                      <a:pt x="1677" y="629"/>
                    </a:lnTo>
                    <a:lnTo>
                      <a:pt x="1677" y="631"/>
                    </a:lnTo>
                    <a:lnTo>
                      <a:pt x="1675" y="631"/>
                    </a:lnTo>
                    <a:lnTo>
                      <a:pt x="1675" y="629"/>
                    </a:lnTo>
                    <a:lnTo>
                      <a:pt x="1672" y="629"/>
                    </a:lnTo>
                    <a:lnTo>
                      <a:pt x="1672" y="631"/>
                    </a:lnTo>
                    <a:lnTo>
                      <a:pt x="1675" y="631"/>
                    </a:lnTo>
                    <a:lnTo>
                      <a:pt x="1672" y="631"/>
                    </a:lnTo>
                    <a:lnTo>
                      <a:pt x="1672" y="633"/>
                    </a:lnTo>
                    <a:lnTo>
                      <a:pt x="1670" y="633"/>
                    </a:lnTo>
                    <a:lnTo>
                      <a:pt x="1670" y="635"/>
                    </a:lnTo>
                    <a:lnTo>
                      <a:pt x="1668" y="635"/>
                    </a:lnTo>
                    <a:lnTo>
                      <a:pt x="1668" y="638"/>
                    </a:lnTo>
                    <a:lnTo>
                      <a:pt x="1666" y="638"/>
                    </a:lnTo>
                    <a:lnTo>
                      <a:pt x="1664" y="638"/>
                    </a:lnTo>
                    <a:lnTo>
                      <a:pt x="1664" y="640"/>
                    </a:lnTo>
                    <a:lnTo>
                      <a:pt x="1664" y="638"/>
                    </a:lnTo>
                    <a:lnTo>
                      <a:pt x="1661" y="638"/>
                    </a:lnTo>
                    <a:lnTo>
                      <a:pt x="1661" y="640"/>
                    </a:lnTo>
                    <a:lnTo>
                      <a:pt x="1659" y="640"/>
                    </a:lnTo>
                    <a:lnTo>
                      <a:pt x="1661" y="640"/>
                    </a:lnTo>
                    <a:lnTo>
                      <a:pt x="1659" y="642"/>
                    </a:lnTo>
                    <a:lnTo>
                      <a:pt x="1661" y="642"/>
                    </a:lnTo>
                    <a:lnTo>
                      <a:pt x="1659" y="644"/>
                    </a:lnTo>
                    <a:lnTo>
                      <a:pt x="1661" y="644"/>
                    </a:lnTo>
                    <a:lnTo>
                      <a:pt x="1661" y="646"/>
                    </a:lnTo>
                    <a:lnTo>
                      <a:pt x="1664" y="646"/>
                    </a:lnTo>
                    <a:lnTo>
                      <a:pt x="1664" y="649"/>
                    </a:lnTo>
                    <a:lnTo>
                      <a:pt x="1661" y="649"/>
                    </a:lnTo>
                    <a:lnTo>
                      <a:pt x="1664" y="649"/>
                    </a:lnTo>
                    <a:lnTo>
                      <a:pt x="1664" y="651"/>
                    </a:lnTo>
                    <a:lnTo>
                      <a:pt x="1661" y="651"/>
                    </a:lnTo>
                    <a:lnTo>
                      <a:pt x="1659" y="651"/>
                    </a:lnTo>
                    <a:lnTo>
                      <a:pt x="1659" y="653"/>
                    </a:lnTo>
                    <a:lnTo>
                      <a:pt x="1659" y="655"/>
                    </a:lnTo>
                    <a:lnTo>
                      <a:pt x="1659" y="657"/>
                    </a:lnTo>
                    <a:lnTo>
                      <a:pt x="1659" y="660"/>
                    </a:lnTo>
                    <a:lnTo>
                      <a:pt x="1657" y="660"/>
                    </a:lnTo>
                    <a:lnTo>
                      <a:pt x="1657" y="662"/>
                    </a:lnTo>
                    <a:lnTo>
                      <a:pt x="1659" y="662"/>
                    </a:lnTo>
                    <a:lnTo>
                      <a:pt x="1657" y="664"/>
                    </a:lnTo>
                    <a:lnTo>
                      <a:pt x="1655" y="664"/>
                    </a:lnTo>
                    <a:lnTo>
                      <a:pt x="1655" y="662"/>
                    </a:lnTo>
                    <a:lnTo>
                      <a:pt x="1655" y="664"/>
                    </a:lnTo>
                    <a:lnTo>
                      <a:pt x="1653" y="664"/>
                    </a:lnTo>
                    <a:lnTo>
                      <a:pt x="1653" y="666"/>
                    </a:lnTo>
                    <a:lnTo>
                      <a:pt x="1653" y="668"/>
                    </a:lnTo>
                    <a:lnTo>
                      <a:pt x="1650" y="668"/>
                    </a:lnTo>
                    <a:lnTo>
                      <a:pt x="1650" y="671"/>
                    </a:lnTo>
                    <a:lnTo>
                      <a:pt x="1653" y="671"/>
                    </a:lnTo>
                    <a:lnTo>
                      <a:pt x="1653" y="673"/>
                    </a:lnTo>
                    <a:lnTo>
                      <a:pt x="1650" y="673"/>
                    </a:lnTo>
                    <a:lnTo>
                      <a:pt x="1648" y="673"/>
                    </a:lnTo>
                    <a:lnTo>
                      <a:pt x="1646" y="673"/>
                    </a:lnTo>
                    <a:lnTo>
                      <a:pt x="1646" y="671"/>
                    </a:lnTo>
                    <a:lnTo>
                      <a:pt x="1646" y="668"/>
                    </a:lnTo>
                    <a:lnTo>
                      <a:pt x="1644" y="668"/>
                    </a:lnTo>
                    <a:lnTo>
                      <a:pt x="1644" y="666"/>
                    </a:lnTo>
                    <a:lnTo>
                      <a:pt x="1642" y="666"/>
                    </a:lnTo>
                    <a:lnTo>
                      <a:pt x="1642" y="668"/>
                    </a:lnTo>
                    <a:lnTo>
                      <a:pt x="1639" y="668"/>
                    </a:lnTo>
                    <a:lnTo>
                      <a:pt x="1642" y="668"/>
                    </a:lnTo>
                    <a:lnTo>
                      <a:pt x="1642" y="671"/>
                    </a:lnTo>
                    <a:lnTo>
                      <a:pt x="1642" y="673"/>
                    </a:lnTo>
                    <a:lnTo>
                      <a:pt x="1639" y="673"/>
                    </a:lnTo>
                    <a:lnTo>
                      <a:pt x="1639" y="675"/>
                    </a:lnTo>
                    <a:lnTo>
                      <a:pt x="1642" y="675"/>
                    </a:lnTo>
                    <a:lnTo>
                      <a:pt x="1642" y="677"/>
                    </a:lnTo>
                    <a:lnTo>
                      <a:pt x="1639" y="677"/>
                    </a:lnTo>
                    <a:lnTo>
                      <a:pt x="1639" y="679"/>
                    </a:lnTo>
                    <a:lnTo>
                      <a:pt x="1639" y="677"/>
                    </a:lnTo>
                    <a:lnTo>
                      <a:pt x="1637" y="677"/>
                    </a:lnTo>
                    <a:lnTo>
                      <a:pt x="1637" y="679"/>
                    </a:lnTo>
                    <a:lnTo>
                      <a:pt x="1639" y="679"/>
                    </a:lnTo>
                    <a:lnTo>
                      <a:pt x="1637" y="679"/>
                    </a:lnTo>
                    <a:lnTo>
                      <a:pt x="1637" y="682"/>
                    </a:lnTo>
                    <a:lnTo>
                      <a:pt x="1637" y="684"/>
                    </a:lnTo>
                    <a:lnTo>
                      <a:pt x="1637" y="686"/>
                    </a:lnTo>
                    <a:lnTo>
                      <a:pt x="1637" y="688"/>
                    </a:lnTo>
                    <a:lnTo>
                      <a:pt x="1635" y="688"/>
                    </a:lnTo>
                    <a:lnTo>
                      <a:pt x="1637" y="688"/>
                    </a:lnTo>
                    <a:lnTo>
                      <a:pt x="1635" y="690"/>
                    </a:lnTo>
                    <a:lnTo>
                      <a:pt x="1635" y="688"/>
                    </a:lnTo>
                    <a:lnTo>
                      <a:pt x="1635" y="690"/>
                    </a:lnTo>
                    <a:lnTo>
                      <a:pt x="1633" y="690"/>
                    </a:lnTo>
                    <a:lnTo>
                      <a:pt x="1635" y="690"/>
                    </a:lnTo>
                    <a:lnTo>
                      <a:pt x="1635" y="693"/>
                    </a:lnTo>
                    <a:lnTo>
                      <a:pt x="1633" y="693"/>
                    </a:lnTo>
                    <a:lnTo>
                      <a:pt x="1635" y="693"/>
                    </a:lnTo>
                    <a:lnTo>
                      <a:pt x="1635" y="695"/>
                    </a:lnTo>
                    <a:lnTo>
                      <a:pt x="1633" y="695"/>
                    </a:lnTo>
                    <a:lnTo>
                      <a:pt x="1633" y="697"/>
                    </a:lnTo>
                    <a:lnTo>
                      <a:pt x="1635" y="697"/>
                    </a:lnTo>
                    <a:lnTo>
                      <a:pt x="1635" y="699"/>
                    </a:lnTo>
                    <a:lnTo>
                      <a:pt x="1633" y="699"/>
                    </a:lnTo>
                    <a:lnTo>
                      <a:pt x="1635" y="699"/>
                    </a:lnTo>
                    <a:lnTo>
                      <a:pt x="1635" y="701"/>
                    </a:lnTo>
                    <a:lnTo>
                      <a:pt x="1633" y="701"/>
                    </a:lnTo>
                    <a:lnTo>
                      <a:pt x="1633" y="704"/>
                    </a:lnTo>
                    <a:lnTo>
                      <a:pt x="1635" y="704"/>
                    </a:lnTo>
                    <a:lnTo>
                      <a:pt x="1633" y="704"/>
                    </a:lnTo>
                    <a:lnTo>
                      <a:pt x="1633" y="706"/>
                    </a:lnTo>
                    <a:lnTo>
                      <a:pt x="1635" y="706"/>
                    </a:lnTo>
                    <a:lnTo>
                      <a:pt x="1633" y="706"/>
                    </a:lnTo>
                    <a:lnTo>
                      <a:pt x="1633" y="708"/>
                    </a:lnTo>
                    <a:lnTo>
                      <a:pt x="1631" y="708"/>
                    </a:lnTo>
                    <a:lnTo>
                      <a:pt x="1631" y="710"/>
                    </a:lnTo>
                    <a:lnTo>
                      <a:pt x="1628" y="710"/>
                    </a:lnTo>
                    <a:lnTo>
                      <a:pt x="1626" y="712"/>
                    </a:lnTo>
                    <a:lnTo>
                      <a:pt x="1626" y="715"/>
                    </a:lnTo>
                    <a:lnTo>
                      <a:pt x="1624" y="715"/>
                    </a:lnTo>
                    <a:lnTo>
                      <a:pt x="1624" y="717"/>
                    </a:lnTo>
                    <a:lnTo>
                      <a:pt x="1622" y="717"/>
                    </a:lnTo>
                    <a:lnTo>
                      <a:pt x="1622" y="719"/>
                    </a:lnTo>
                    <a:lnTo>
                      <a:pt x="1620" y="719"/>
                    </a:lnTo>
                    <a:lnTo>
                      <a:pt x="1617" y="719"/>
                    </a:lnTo>
                    <a:lnTo>
                      <a:pt x="1617" y="721"/>
                    </a:lnTo>
                    <a:lnTo>
                      <a:pt x="1615" y="721"/>
                    </a:lnTo>
                    <a:lnTo>
                      <a:pt x="1615" y="723"/>
                    </a:lnTo>
                    <a:lnTo>
                      <a:pt x="1617" y="723"/>
                    </a:lnTo>
                    <a:lnTo>
                      <a:pt x="1617" y="726"/>
                    </a:lnTo>
                    <a:lnTo>
                      <a:pt x="1615" y="726"/>
                    </a:lnTo>
                    <a:lnTo>
                      <a:pt x="1615" y="728"/>
                    </a:lnTo>
                    <a:lnTo>
                      <a:pt x="1613" y="728"/>
                    </a:lnTo>
                    <a:lnTo>
                      <a:pt x="1613" y="730"/>
                    </a:lnTo>
                    <a:lnTo>
                      <a:pt x="1613" y="728"/>
                    </a:lnTo>
                    <a:lnTo>
                      <a:pt x="1611" y="730"/>
                    </a:lnTo>
                    <a:lnTo>
                      <a:pt x="1611" y="732"/>
                    </a:lnTo>
                    <a:lnTo>
                      <a:pt x="1609" y="732"/>
                    </a:lnTo>
                    <a:lnTo>
                      <a:pt x="1609" y="734"/>
                    </a:lnTo>
                    <a:lnTo>
                      <a:pt x="1606" y="734"/>
                    </a:lnTo>
                    <a:lnTo>
                      <a:pt x="1604" y="734"/>
                    </a:lnTo>
                    <a:lnTo>
                      <a:pt x="1602" y="734"/>
                    </a:lnTo>
                    <a:lnTo>
                      <a:pt x="1600" y="734"/>
                    </a:lnTo>
                    <a:lnTo>
                      <a:pt x="1600" y="737"/>
                    </a:lnTo>
                    <a:lnTo>
                      <a:pt x="1602" y="737"/>
                    </a:lnTo>
                    <a:lnTo>
                      <a:pt x="1602" y="739"/>
                    </a:lnTo>
                    <a:lnTo>
                      <a:pt x="1600" y="739"/>
                    </a:lnTo>
                    <a:lnTo>
                      <a:pt x="1598" y="739"/>
                    </a:lnTo>
                    <a:lnTo>
                      <a:pt x="1595" y="739"/>
                    </a:lnTo>
                    <a:lnTo>
                      <a:pt x="1598" y="741"/>
                    </a:lnTo>
                    <a:lnTo>
                      <a:pt x="1595" y="741"/>
                    </a:lnTo>
                    <a:lnTo>
                      <a:pt x="1598" y="741"/>
                    </a:lnTo>
                    <a:lnTo>
                      <a:pt x="1600" y="741"/>
                    </a:lnTo>
                    <a:lnTo>
                      <a:pt x="1598" y="741"/>
                    </a:lnTo>
                    <a:lnTo>
                      <a:pt x="1598" y="743"/>
                    </a:lnTo>
                    <a:lnTo>
                      <a:pt x="1600" y="743"/>
                    </a:lnTo>
                    <a:lnTo>
                      <a:pt x="1598" y="743"/>
                    </a:lnTo>
                    <a:lnTo>
                      <a:pt x="1598" y="745"/>
                    </a:lnTo>
                    <a:lnTo>
                      <a:pt x="1598" y="748"/>
                    </a:lnTo>
                    <a:lnTo>
                      <a:pt x="1600" y="748"/>
                    </a:lnTo>
                    <a:lnTo>
                      <a:pt x="1598" y="748"/>
                    </a:lnTo>
                    <a:lnTo>
                      <a:pt x="1600" y="750"/>
                    </a:lnTo>
                    <a:lnTo>
                      <a:pt x="1602" y="750"/>
                    </a:lnTo>
                    <a:lnTo>
                      <a:pt x="1602" y="752"/>
                    </a:lnTo>
                    <a:lnTo>
                      <a:pt x="1600" y="752"/>
                    </a:lnTo>
                    <a:lnTo>
                      <a:pt x="1602" y="754"/>
                    </a:lnTo>
                    <a:lnTo>
                      <a:pt x="1600" y="754"/>
                    </a:lnTo>
                    <a:lnTo>
                      <a:pt x="1602" y="754"/>
                    </a:lnTo>
                    <a:lnTo>
                      <a:pt x="1602" y="756"/>
                    </a:lnTo>
                    <a:lnTo>
                      <a:pt x="1600" y="754"/>
                    </a:lnTo>
                    <a:lnTo>
                      <a:pt x="1600" y="756"/>
                    </a:lnTo>
                    <a:lnTo>
                      <a:pt x="1598" y="756"/>
                    </a:lnTo>
                    <a:lnTo>
                      <a:pt x="1598" y="759"/>
                    </a:lnTo>
                    <a:lnTo>
                      <a:pt x="1595" y="759"/>
                    </a:lnTo>
                    <a:lnTo>
                      <a:pt x="1595" y="761"/>
                    </a:lnTo>
                    <a:lnTo>
                      <a:pt x="1598" y="761"/>
                    </a:lnTo>
                    <a:lnTo>
                      <a:pt x="1598" y="763"/>
                    </a:lnTo>
                    <a:lnTo>
                      <a:pt x="1598" y="765"/>
                    </a:lnTo>
                    <a:lnTo>
                      <a:pt x="1600" y="765"/>
                    </a:lnTo>
                    <a:lnTo>
                      <a:pt x="1600" y="767"/>
                    </a:lnTo>
                    <a:lnTo>
                      <a:pt x="1598" y="767"/>
                    </a:lnTo>
                    <a:lnTo>
                      <a:pt x="1598" y="770"/>
                    </a:lnTo>
                    <a:lnTo>
                      <a:pt x="1598" y="772"/>
                    </a:lnTo>
                    <a:lnTo>
                      <a:pt x="1598" y="774"/>
                    </a:lnTo>
                    <a:lnTo>
                      <a:pt x="1600" y="774"/>
                    </a:lnTo>
                    <a:lnTo>
                      <a:pt x="1600" y="776"/>
                    </a:lnTo>
                    <a:lnTo>
                      <a:pt x="1602" y="776"/>
                    </a:lnTo>
                    <a:lnTo>
                      <a:pt x="1600" y="776"/>
                    </a:lnTo>
                    <a:lnTo>
                      <a:pt x="1598" y="776"/>
                    </a:lnTo>
                    <a:lnTo>
                      <a:pt x="1598" y="778"/>
                    </a:lnTo>
                    <a:lnTo>
                      <a:pt x="1598" y="781"/>
                    </a:lnTo>
                    <a:lnTo>
                      <a:pt x="1598" y="783"/>
                    </a:lnTo>
                    <a:lnTo>
                      <a:pt x="1595" y="783"/>
                    </a:lnTo>
                    <a:lnTo>
                      <a:pt x="1595" y="785"/>
                    </a:lnTo>
                    <a:lnTo>
                      <a:pt x="1595" y="787"/>
                    </a:lnTo>
                    <a:lnTo>
                      <a:pt x="1595" y="785"/>
                    </a:lnTo>
                    <a:lnTo>
                      <a:pt x="1598" y="785"/>
                    </a:lnTo>
                    <a:lnTo>
                      <a:pt x="1598" y="787"/>
                    </a:lnTo>
                    <a:lnTo>
                      <a:pt x="1595" y="787"/>
                    </a:lnTo>
                    <a:lnTo>
                      <a:pt x="1595" y="789"/>
                    </a:lnTo>
                    <a:lnTo>
                      <a:pt x="1593" y="789"/>
                    </a:lnTo>
                    <a:lnTo>
                      <a:pt x="1593" y="787"/>
                    </a:lnTo>
                    <a:lnTo>
                      <a:pt x="1591" y="787"/>
                    </a:lnTo>
                    <a:lnTo>
                      <a:pt x="1591" y="789"/>
                    </a:lnTo>
                    <a:lnTo>
                      <a:pt x="1589" y="789"/>
                    </a:lnTo>
                    <a:lnTo>
                      <a:pt x="1589" y="792"/>
                    </a:lnTo>
                    <a:lnTo>
                      <a:pt x="1591" y="792"/>
                    </a:lnTo>
                    <a:lnTo>
                      <a:pt x="1589" y="794"/>
                    </a:lnTo>
                    <a:lnTo>
                      <a:pt x="1589" y="796"/>
                    </a:lnTo>
                    <a:lnTo>
                      <a:pt x="1591" y="796"/>
                    </a:lnTo>
                    <a:lnTo>
                      <a:pt x="1589" y="796"/>
                    </a:lnTo>
                    <a:lnTo>
                      <a:pt x="1589" y="798"/>
                    </a:lnTo>
                    <a:lnTo>
                      <a:pt x="1589" y="800"/>
                    </a:lnTo>
                    <a:lnTo>
                      <a:pt x="1587" y="800"/>
                    </a:lnTo>
                    <a:lnTo>
                      <a:pt x="1584" y="800"/>
                    </a:lnTo>
                    <a:lnTo>
                      <a:pt x="1587" y="800"/>
                    </a:lnTo>
                    <a:lnTo>
                      <a:pt x="1587" y="803"/>
                    </a:lnTo>
                    <a:lnTo>
                      <a:pt x="1584" y="803"/>
                    </a:lnTo>
                    <a:lnTo>
                      <a:pt x="1587" y="803"/>
                    </a:lnTo>
                    <a:lnTo>
                      <a:pt x="1587" y="805"/>
                    </a:lnTo>
                    <a:lnTo>
                      <a:pt x="1584" y="805"/>
                    </a:lnTo>
                    <a:lnTo>
                      <a:pt x="1582" y="805"/>
                    </a:lnTo>
                    <a:lnTo>
                      <a:pt x="1584" y="807"/>
                    </a:lnTo>
                    <a:lnTo>
                      <a:pt x="1582" y="807"/>
                    </a:lnTo>
                    <a:lnTo>
                      <a:pt x="1582" y="809"/>
                    </a:lnTo>
                    <a:lnTo>
                      <a:pt x="1582" y="811"/>
                    </a:lnTo>
                    <a:lnTo>
                      <a:pt x="1584" y="811"/>
                    </a:lnTo>
                    <a:lnTo>
                      <a:pt x="1584" y="814"/>
                    </a:lnTo>
                    <a:lnTo>
                      <a:pt x="1582" y="814"/>
                    </a:lnTo>
                    <a:lnTo>
                      <a:pt x="1584" y="816"/>
                    </a:lnTo>
                    <a:lnTo>
                      <a:pt x="1582" y="816"/>
                    </a:lnTo>
                    <a:lnTo>
                      <a:pt x="1584" y="816"/>
                    </a:lnTo>
                    <a:lnTo>
                      <a:pt x="1584" y="818"/>
                    </a:lnTo>
                    <a:lnTo>
                      <a:pt x="1584" y="820"/>
                    </a:lnTo>
                    <a:lnTo>
                      <a:pt x="1587" y="820"/>
                    </a:lnTo>
                    <a:lnTo>
                      <a:pt x="1589" y="820"/>
                    </a:lnTo>
                    <a:lnTo>
                      <a:pt x="1589" y="822"/>
                    </a:lnTo>
                    <a:lnTo>
                      <a:pt x="1591" y="822"/>
                    </a:lnTo>
                    <a:lnTo>
                      <a:pt x="1591" y="825"/>
                    </a:lnTo>
                    <a:lnTo>
                      <a:pt x="1589" y="825"/>
                    </a:lnTo>
                    <a:lnTo>
                      <a:pt x="1589" y="827"/>
                    </a:lnTo>
                    <a:lnTo>
                      <a:pt x="1591" y="827"/>
                    </a:lnTo>
                    <a:lnTo>
                      <a:pt x="1591" y="829"/>
                    </a:lnTo>
                    <a:lnTo>
                      <a:pt x="1593" y="829"/>
                    </a:lnTo>
                    <a:lnTo>
                      <a:pt x="1591" y="829"/>
                    </a:lnTo>
                    <a:lnTo>
                      <a:pt x="1591" y="831"/>
                    </a:lnTo>
                    <a:lnTo>
                      <a:pt x="1591" y="833"/>
                    </a:lnTo>
                    <a:lnTo>
                      <a:pt x="1589" y="833"/>
                    </a:lnTo>
                    <a:lnTo>
                      <a:pt x="1591" y="833"/>
                    </a:lnTo>
                    <a:lnTo>
                      <a:pt x="1591" y="836"/>
                    </a:lnTo>
                    <a:lnTo>
                      <a:pt x="1589" y="836"/>
                    </a:lnTo>
                    <a:lnTo>
                      <a:pt x="1591" y="836"/>
                    </a:lnTo>
                    <a:lnTo>
                      <a:pt x="1591" y="838"/>
                    </a:lnTo>
                    <a:lnTo>
                      <a:pt x="1591" y="840"/>
                    </a:lnTo>
                    <a:lnTo>
                      <a:pt x="1589" y="840"/>
                    </a:lnTo>
                    <a:lnTo>
                      <a:pt x="1589" y="842"/>
                    </a:lnTo>
                    <a:lnTo>
                      <a:pt x="1591" y="842"/>
                    </a:lnTo>
                    <a:lnTo>
                      <a:pt x="1593" y="842"/>
                    </a:lnTo>
                    <a:lnTo>
                      <a:pt x="1595" y="842"/>
                    </a:lnTo>
                    <a:lnTo>
                      <a:pt x="1593" y="842"/>
                    </a:lnTo>
                    <a:lnTo>
                      <a:pt x="1595" y="842"/>
                    </a:lnTo>
                    <a:lnTo>
                      <a:pt x="1595" y="844"/>
                    </a:lnTo>
                    <a:lnTo>
                      <a:pt x="1595" y="847"/>
                    </a:lnTo>
                    <a:lnTo>
                      <a:pt x="1595" y="844"/>
                    </a:lnTo>
                    <a:lnTo>
                      <a:pt x="1598" y="844"/>
                    </a:lnTo>
                    <a:lnTo>
                      <a:pt x="1598" y="847"/>
                    </a:lnTo>
                    <a:lnTo>
                      <a:pt x="1598" y="849"/>
                    </a:lnTo>
                    <a:lnTo>
                      <a:pt x="1598" y="851"/>
                    </a:lnTo>
                    <a:lnTo>
                      <a:pt x="1600" y="851"/>
                    </a:lnTo>
                    <a:lnTo>
                      <a:pt x="1600" y="853"/>
                    </a:lnTo>
                    <a:lnTo>
                      <a:pt x="1602" y="853"/>
                    </a:lnTo>
                    <a:lnTo>
                      <a:pt x="1602" y="855"/>
                    </a:lnTo>
                    <a:lnTo>
                      <a:pt x="1604" y="855"/>
                    </a:lnTo>
                    <a:lnTo>
                      <a:pt x="1604" y="858"/>
                    </a:lnTo>
                    <a:lnTo>
                      <a:pt x="1604" y="860"/>
                    </a:lnTo>
                    <a:lnTo>
                      <a:pt x="1606" y="860"/>
                    </a:lnTo>
                    <a:lnTo>
                      <a:pt x="1606" y="862"/>
                    </a:lnTo>
                    <a:lnTo>
                      <a:pt x="1609" y="862"/>
                    </a:lnTo>
                    <a:lnTo>
                      <a:pt x="1606" y="864"/>
                    </a:lnTo>
                    <a:lnTo>
                      <a:pt x="1609" y="864"/>
                    </a:lnTo>
                    <a:lnTo>
                      <a:pt x="1609" y="866"/>
                    </a:lnTo>
                    <a:lnTo>
                      <a:pt x="1611" y="864"/>
                    </a:lnTo>
                    <a:lnTo>
                      <a:pt x="1611" y="866"/>
                    </a:lnTo>
                    <a:lnTo>
                      <a:pt x="1613" y="866"/>
                    </a:lnTo>
                    <a:lnTo>
                      <a:pt x="1615" y="866"/>
                    </a:lnTo>
                    <a:lnTo>
                      <a:pt x="1615" y="869"/>
                    </a:lnTo>
                    <a:lnTo>
                      <a:pt x="1615" y="871"/>
                    </a:lnTo>
                    <a:lnTo>
                      <a:pt x="1615" y="873"/>
                    </a:lnTo>
                    <a:lnTo>
                      <a:pt x="1615" y="875"/>
                    </a:lnTo>
                    <a:lnTo>
                      <a:pt x="1613" y="875"/>
                    </a:lnTo>
                    <a:lnTo>
                      <a:pt x="1611" y="875"/>
                    </a:lnTo>
                    <a:lnTo>
                      <a:pt x="1609" y="875"/>
                    </a:lnTo>
                    <a:lnTo>
                      <a:pt x="1609" y="877"/>
                    </a:lnTo>
                    <a:lnTo>
                      <a:pt x="1609" y="880"/>
                    </a:lnTo>
                    <a:lnTo>
                      <a:pt x="1606" y="880"/>
                    </a:lnTo>
                    <a:lnTo>
                      <a:pt x="1606" y="882"/>
                    </a:lnTo>
                    <a:lnTo>
                      <a:pt x="1606" y="884"/>
                    </a:lnTo>
                    <a:lnTo>
                      <a:pt x="1604" y="884"/>
                    </a:lnTo>
                    <a:lnTo>
                      <a:pt x="1606" y="884"/>
                    </a:lnTo>
                    <a:lnTo>
                      <a:pt x="1606" y="886"/>
                    </a:lnTo>
                    <a:lnTo>
                      <a:pt x="1604" y="886"/>
                    </a:lnTo>
                    <a:lnTo>
                      <a:pt x="1604" y="888"/>
                    </a:lnTo>
                    <a:lnTo>
                      <a:pt x="1602" y="888"/>
                    </a:lnTo>
                    <a:lnTo>
                      <a:pt x="1602" y="891"/>
                    </a:lnTo>
                    <a:lnTo>
                      <a:pt x="1604" y="891"/>
                    </a:lnTo>
                    <a:lnTo>
                      <a:pt x="1604" y="893"/>
                    </a:lnTo>
                    <a:lnTo>
                      <a:pt x="1602" y="893"/>
                    </a:lnTo>
                    <a:lnTo>
                      <a:pt x="1602" y="895"/>
                    </a:lnTo>
                    <a:lnTo>
                      <a:pt x="1602" y="893"/>
                    </a:lnTo>
                    <a:lnTo>
                      <a:pt x="1600" y="893"/>
                    </a:lnTo>
                    <a:lnTo>
                      <a:pt x="1600" y="895"/>
                    </a:lnTo>
                    <a:lnTo>
                      <a:pt x="1600" y="893"/>
                    </a:lnTo>
                    <a:lnTo>
                      <a:pt x="1598" y="893"/>
                    </a:lnTo>
                    <a:lnTo>
                      <a:pt x="1598" y="895"/>
                    </a:lnTo>
                    <a:lnTo>
                      <a:pt x="1598" y="897"/>
                    </a:lnTo>
                    <a:lnTo>
                      <a:pt x="1598" y="899"/>
                    </a:lnTo>
                    <a:lnTo>
                      <a:pt x="1595" y="899"/>
                    </a:lnTo>
                    <a:lnTo>
                      <a:pt x="1595" y="897"/>
                    </a:lnTo>
                    <a:lnTo>
                      <a:pt x="1595" y="899"/>
                    </a:lnTo>
                    <a:lnTo>
                      <a:pt x="1593" y="899"/>
                    </a:lnTo>
                    <a:lnTo>
                      <a:pt x="1593" y="902"/>
                    </a:lnTo>
                    <a:lnTo>
                      <a:pt x="1591" y="902"/>
                    </a:lnTo>
                    <a:lnTo>
                      <a:pt x="1593" y="902"/>
                    </a:lnTo>
                    <a:lnTo>
                      <a:pt x="1593" y="904"/>
                    </a:lnTo>
                    <a:lnTo>
                      <a:pt x="1591" y="904"/>
                    </a:lnTo>
                    <a:lnTo>
                      <a:pt x="1593" y="904"/>
                    </a:lnTo>
                    <a:lnTo>
                      <a:pt x="1591" y="904"/>
                    </a:lnTo>
                    <a:lnTo>
                      <a:pt x="1591" y="906"/>
                    </a:lnTo>
                    <a:lnTo>
                      <a:pt x="1591" y="908"/>
                    </a:lnTo>
                    <a:lnTo>
                      <a:pt x="1591" y="906"/>
                    </a:lnTo>
                    <a:lnTo>
                      <a:pt x="1591" y="908"/>
                    </a:lnTo>
                    <a:lnTo>
                      <a:pt x="1591" y="910"/>
                    </a:lnTo>
                    <a:lnTo>
                      <a:pt x="1591" y="908"/>
                    </a:lnTo>
                    <a:lnTo>
                      <a:pt x="1591" y="910"/>
                    </a:lnTo>
                    <a:lnTo>
                      <a:pt x="1591" y="913"/>
                    </a:lnTo>
                    <a:lnTo>
                      <a:pt x="1589" y="913"/>
                    </a:lnTo>
                    <a:lnTo>
                      <a:pt x="1589" y="915"/>
                    </a:lnTo>
                    <a:lnTo>
                      <a:pt x="1587" y="915"/>
                    </a:lnTo>
                    <a:lnTo>
                      <a:pt x="1589" y="915"/>
                    </a:lnTo>
                    <a:lnTo>
                      <a:pt x="1587" y="915"/>
                    </a:lnTo>
                    <a:lnTo>
                      <a:pt x="1587" y="917"/>
                    </a:lnTo>
                    <a:lnTo>
                      <a:pt x="1584" y="917"/>
                    </a:lnTo>
                    <a:lnTo>
                      <a:pt x="1584" y="919"/>
                    </a:lnTo>
                    <a:lnTo>
                      <a:pt x="1582" y="919"/>
                    </a:lnTo>
                    <a:lnTo>
                      <a:pt x="1582" y="921"/>
                    </a:lnTo>
                    <a:lnTo>
                      <a:pt x="1582" y="924"/>
                    </a:lnTo>
                    <a:lnTo>
                      <a:pt x="1584" y="924"/>
                    </a:lnTo>
                    <a:lnTo>
                      <a:pt x="1582" y="924"/>
                    </a:lnTo>
                    <a:lnTo>
                      <a:pt x="1580" y="924"/>
                    </a:lnTo>
                    <a:lnTo>
                      <a:pt x="1580" y="926"/>
                    </a:lnTo>
                    <a:lnTo>
                      <a:pt x="1578" y="926"/>
                    </a:lnTo>
                    <a:lnTo>
                      <a:pt x="1580" y="926"/>
                    </a:lnTo>
                    <a:lnTo>
                      <a:pt x="1578" y="928"/>
                    </a:lnTo>
                    <a:lnTo>
                      <a:pt x="1580" y="928"/>
                    </a:lnTo>
                    <a:lnTo>
                      <a:pt x="1578" y="928"/>
                    </a:lnTo>
                    <a:lnTo>
                      <a:pt x="1580" y="928"/>
                    </a:lnTo>
                    <a:lnTo>
                      <a:pt x="1580" y="930"/>
                    </a:lnTo>
                    <a:lnTo>
                      <a:pt x="1578" y="930"/>
                    </a:lnTo>
                    <a:lnTo>
                      <a:pt x="1578" y="932"/>
                    </a:lnTo>
                    <a:lnTo>
                      <a:pt x="1580" y="932"/>
                    </a:lnTo>
                    <a:lnTo>
                      <a:pt x="1578" y="932"/>
                    </a:lnTo>
                    <a:lnTo>
                      <a:pt x="1578" y="935"/>
                    </a:lnTo>
                    <a:lnTo>
                      <a:pt x="1578" y="937"/>
                    </a:lnTo>
                    <a:lnTo>
                      <a:pt x="1580" y="937"/>
                    </a:lnTo>
                    <a:lnTo>
                      <a:pt x="1578" y="937"/>
                    </a:lnTo>
                    <a:lnTo>
                      <a:pt x="1578" y="939"/>
                    </a:lnTo>
                    <a:lnTo>
                      <a:pt x="1578" y="937"/>
                    </a:lnTo>
                    <a:lnTo>
                      <a:pt x="1580" y="937"/>
                    </a:lnTo>
                    <a:lnTo>
                      <a:pt x="1580" y="939"/>
                    </a:lnTo>
                    <a:lnTo>
                      <a:pt x="1578" y="939"/>
                    </a:lnTo>
                    <a:lnTo>
                      <a:pt x="1580" y="939"/>
                    </a:lnTo>
                    <a:lnTo>
                      <a:pt x="1578" y="941"/>
                    </a:lnTo>
                    <a:lnTo>
                      <a:pt x="1578" y="939"/>
                    </a:lnTo>
                    <a:lnTo>
                      <a:pt x="1578" y="941"/>
                    </a:lnTo>
                    <a:lnTo>
                      <a:pt x="1576" y="941"/>
                    </a:lnTo>
                    <a:lnTo>
                      <a:pt x="1576" y="943"/>
                    </a:lnTo>
                    <a:lnTo>
                      <a:pt x="1576" y="946"/>
                    </a:lnTo>
                    <a:lnTo>
                      <a:pt x="1578" y="946"/>
                    </a:lnTo>
                    <a:lnTo>
                      <a:pt x="1578" y="948"/>
                    </a:lnTo>
                    <a:lnTo>
                      <a:pt x="1576" y="946"/>
                    </a:lnTo>
                    <a:lnTo>
                      <a:pt x="1576" y="948"/>
                    </a:lnTo>
                    <a:lnTo>
                      <a:pt x="1573" y="948"/>
                    </a:lnTo>
                    <a:lnTo>
                      <a:pt x="1571" y="950"/>
                    </a:lnTo>
                    <a:lnTo>
                      <a:pt x="1573" y="950"/>
                    </a:lnTo>
                    <a:lnTo>
                      <a:pt x="1573" y="952"/>
                    </a:lnTo>
                    <a:lnTo>
                      <a:pt x="1571" y="952"/>
                    </a:lnTo>
                    <a:lnTo>
                      <a:pt x="1569" y="952"/>
                    </a:lnTo>
                    <a:lnTo>
                      <a:pt x="1567" y="952"/>
                    </a:lnTo>
                    <a:lnTo>
                      <a:pt x="1565" y="952"/>
                    </a:lnTo>
                    <a:lnTo>
                      <a:pt x="1562" y="952"/>
                    </a:lnTo>
                    <a:lnTo>
                      <a:pt x="1560" y="954"/>
                    </a:lnTo>
                    <a:lnTo>
                      <a:pt x="1560" y="952"/>
                    </a:lnTo>
                    <a:lnTo>
                      <a:pt x="1558" y="952"/>
                    </a:lnTo>
                    <a:lnTo>
                      <a:pt x="1560" y="952"/>
                    </a:lnTo>
                    <a:lnTo>
                      <a:pt x="1558" y="9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2625725" y="2095500"/>
                <a:ext cx="1392238" cy="1798638"/>
              </a:xfrm>
              <a:custGeom>
                <a:avLst/>
                <a:gdLst>
                  <a:gd name="T0" fmla="*/ 115927246 w 877"/>
                  <a:gd name="T1" fmla="*/ 1496972980 h 1133"/>
                  <a:gd name="T2" fmla="*/ 138609448 w 877"/>
                  <a:gd name="T3" fmla="*/ 1469252060 h 1133"/>
                  <a:gd name="T4" fmla="*/ 166330376 w 877"/>
                  <a:gd name="T5" fmla="*/ 1449090813 h 1133"/>
                  <a:gd name="T6" fmla="*/ 259577008 w 877"/>
                  <a:gd name="T7" fmla="*/ 1353324890 h 1133"/>
                  <a:gd name="T8" fmla="*/ 221773867 w 877"/>
                  <a:gd name="T9" fmla="*/ 1348284578 h 1133"/>
                  <a:gd name="T10" fmla="*/ 199093203 w 877"/>
                  <a:gd name="T11" fmla="*/ 1315521758 h 1133"/>
                  <a:gd name="T12" fmla="*/ 166330376 w 877"/>
                  <a:gd name="T13" fmla="*/ 1315521758 h 1133"/>
                  <a:gd name="T14" fmla="*/ 10080629 w 877"/>
                  <a:gd name="T15" fmla="*/ 1131551174 h 1133"/>
                  <a:gd name="T16" fmla="*/ 47883779 w 877"/>
                  <a:gd name="T17" fmla="*/ 887095261 h 1133"/>
                  <a:gd name="T18" fmla="*/ 10080629 w 877"/>
                  <a:gd name="T19" fmla="*/ 756046958 h 1133"/>
                  <a:gd name="T20" fmla="*/ 15120945 w 877"/>
                  <a:gd name="T21" fmla="*/ 705643840 h 1133"/>
                  <a:gd name="T22" fmla="*/ 65524093 w 877"/>
                  <a:gd name="T23" fmla="*/ 688003543 h 1133"/>
                  <a:gd name="T24" fmla="*/ 199093203 w 877"/>
                  <a:gd name="T25" fmla="*/ 700603529 h 1133"/>
                  <a:gd name="T26" fmla="*/ 360383266 w 877"/>
                  <a:gd name="T27" fmla="*/ 650200411 h 1133"/>
                  <a:gd name="T28" fmla="*/ 491431501 w 877"/>
                  <a:gd name="T29" fmla="*/ 498991060 h 1133"/>
                  <a:gd name="T30" fmla="*/ 388104193 w 877"/>
                  <a:gd name="T31" fmla="*/ 216733504 h 1133"/>
                  <a:gd name="T32" fmla="*/ 398184819 w 877"/>
                  <a:gd name="T33" fmla="*/ 118448169 h 1133"/>
                  <a:gd name="T34" fmla="*/ 486391188 w 877"/>
                  <a:gd name="T35" fmla="*/ 90725636 h 1133"/>
                  <a:gd name="T36" fmla="*/ 564515244 w 877"/>
                  <a:gd name="T37" fmla="*/ 35282195 h 1133"/>
                  <a:gd name="T38" fmla="*/ 907256720 w 877"/>
                  <a:gd name="T39" fmla="*/ 40322506 h 1133"/>
                  <a:gd name="T40" fmla="*/ 1113909549 w 877"/>
                  <a:gd name="T41" fmla="*/ 350302558 h 1133"/>
                  <a:gd name="T42" fmla="*/ 1267639887 w 877"/>
                  <a:gd name="T43" fmla="*/ 693043855 h 1133"/>
                  <a:gd name="T44" fmla="*/ 1451610514 w 877"/>
                  <a:gd name="T45" fmla="*/ 1108868977 h 1133"/>
                  <a:gd name="T46" fmla="*/ 1635582729 w 877"/>
                  <a:gd name="T47" fmla="*/ 1247478344 h 1133"/>
                  <a:gd name="T48" fmla="*/ 1806953765 w 877"/>
                  <a:gd name="T49" fmla="*/ 1386086122 h 1133"/>
                  <a:gd name="T50" fmla="*/ 1673384679 w 877"/>
                  <a:gd name="T51" fmla="*/ 1552416409 h 1133"/>
                  <a:gd name="T52" fmla="*/ 1794352189 w 877"/>
                  <a:gd name="T53" fmla="*/ 1953122382 h 1133"/>
                  <a:gd name="T54" fmla="*/ 2147483647 w 877"/>
                  <a:gd name="T55" fmla="*/ 2147483647 h 1133"/>
                  <a:gd name="T56" fmla="*/ 1794352189 w 877"/>
                  <a:gd name="T57" fmla="*/ 2147483647 h 1133"/>
                  <a:gd name="T58" fmla="*/ 1469252403 w 877"/>
                  <a:gd name="T59" fmla="*/ 2147483647 h 1133"/>
                  <a:gd name="T60" fmla="*/ 1285280188 w 877"/>
                  <a:gd name="T61" fmla="*/ 2147483647 h 1133"/>
                  <a:gd name="T62" fmla="*/ 1179433617 w 877"/>
                  <a:gd name="T63" fmla="*/ 2147483647 h 1133"/>
                  <a:gd name="T64" fmla="*/ 1118949862 w 877"/>
                  <a:gd name="T65" fmla="*/ 2147483647 h 1133"/>
                  <a:gd name="T66" fmla="*/ 1091228935 w 877"/>
                  <a:gd name="T67" fmla="*/ 2147483647 h 1133"/>
                  <a:gd name="T68" fmla="*/ 1035785493 w 877"/>
                  <a:gd name="T69" fmla="*/ 2147483647 h 1133"/>
                  <a:gd name="T70" fmla="*/ 985382364 w 877"/>
                  <a:gd name="T71" fmla="*/ 2147483647 h 1133"/>
                  <a:gd name="T72" fmla="*/ 859374541 w 877"/>
                  <a:gd name="T73" fmla="*/ 2147483647 h 1133"/>
                  <a:gd name="T74" fmla="*/ 824092152 w 877"/>
                  <a:gd name="T75" fmla="*/ 2147483647 h 1133"/>
                  <a:gd name="T76" fmla="*/ 768648711 w 877"/>
                  <a:gd name="T77" fmla="*/ 2147483647 h 1133"/>
                  <a:gd name="T78" fmla="*/ 647681201 w 877"/>
                  <a:gd name="T79" fmla="*/ 2147483647 h 1133"/>
                  <a:gd name="T80" fmla="*/ 569555557 w 877"/>
                  <a:gd name="T81" fmla="*/ 2147483647 h 1133"/>
                  <a:gd name="T82" fmla="*/ 481350875 w 877"/>
                  <a:gd name="T83" fmla="*/ 2147483647 h 1133"/>
                  <a:gd name="T84" fmla="*/ 370463892 w 877"/>
                  <a:gd name="T85" fmla="*/ 2147483647 h 1133"/>
                  <a:gd name="T86" fmla="*/ 269657633 w 877"/>
                  <a:gd name="T87" fmla="*/ 2147483647 h 1133"/>
                  <a:gd name="T88" fmla="*/ 153730387 w 877"/>
                  <a:gd name="T89" fmla="*/ 2147483647 h 1133"/>
                  <a:gd name="T90" fmla="*/ 282257622 w 877"/>
                  <a:gd name="T91" fmla="*/ 2147483647 h 1133"/>
                  <a:gd name="T92" fmla="*/ 332660751 w 877"/>
                  <a:gd name="T93" fmla="*/ 2147483647 h 1133"/>
                  <a:gd name="T94" fmla="*/ 541834630 w 877"/>
                  <a:gd name="T95" fmla="*/ 2064009241 h 1133"/>
                  <a:gd name="T96" fmla="*/ 504031489 w 877"/>
                  <a:gd name="T97" fmla="*/ 2036286732 h 1133"/>
                  <a:gd name="T98" fmla="*/ 458668673 w 877"/>
                  <a:gd name="T99" fmla="*/ 2018646435 h 1133"/>
                  <a:gd name="T100" fmla="*/ 430947746 w 877"/>
                  <a:gd name="T101" fmla="*/ 1963203006 h 1133"/>
                  <a:gd name="T102" fmla="*/ 388104193 w 877"/>
                  <a:gd name="T103" fmla="*/ 1935480498 h 1133"/>
                  <a:gd name="T104" fmla="*/ 375504205 w 877"/>
                  <a:gd name="T105" fmla="*/ 1907759577 h 1133"/>
                  <a:gd name="T106" fmla="*/ 370463892 w 877"/>
                  <a:gd name="T107" fmla="*/ 1864916133 h 1133"/>
                  <a:gd name="T108" fmla="*/ 365423579 w 877"/>
                  <a:gd name="T109" fmla="*/ 1837195213 h 1133"/>
                  <a:gd name="T110" fmla="*/ 342741377 w 877"/>
                  <a:gd name="T111" fmla="*/ 1801913031 h 1133"/>
                  <a:gd name="T112" fmla="*/ 315020450 w 877"/>
                  <a:gd name="T113" fmla="*/ 1786792095 h 1133"/>
                  <a:gd name="T114" fmla="*/ 282257622 w 877"/>
                  <a:gd name="T115" fmla="*/ 1786792095 h 1133"/>
                  <a:gd name="T116" fmla="*/ 264617321 w 877"/>
                  <a:gd name="T117" fmla="*/ 1764109899 h 1133"/>
                  <a:gd name="T118" fmla="*/ 241935119 w 877"/>
                  <a:gd name="T119" fmla="*/ 1759069587 h 1133"/>
                  <a:gd name="T120" fmla="*/ 221773867 w 877"/>
                  <a:gd name="T121" fmla="*/ 1741429290 h 1133"/>
                  <a:gd name="T122" fmla="*/ 186491627 w 877"/>
                  <a:gd name="T123" fmla="*/ 1736388978 h 1133"/>
                  <a:gd name="T124" fmla="*/ 148690074 w 877"/>
                  <a:gd name="T125" fmla="*/ 1731348666 h 11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77"/>
                  <a:gd name="T190" fmla="*/ 0 h 1133"/>
                  <a:gd name="T191" fmla="*/ 877 w 877"/>
                  <a:gd name="T192" fmla="*/ 1133 h 11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77" h="1133">
                    <a:moveTo>
                      <a:pt x="44" y="678"/>
                    </a:moveTo>
                    <a:lnTo>
                      <a:pt x="44" y="676"/>
                    </a:lnTo>
                    <a:lnTo>
                      <a:pt x="46" y="676"/>
                    </a:lnTo>
                    <a:lnTo>
                      <a:pt x="48" y="671"/>
                    </a:lnTo>
                    <a:lnTo>
                      <a:pt x="48" y="669"/>
                    </a:lnTo>
                    <a:lnTo>
                      <a:pt x="48" y="667"/>
                    </a:lnTo>
                    <a:lnTo>
                      <a:pt x="50" y="663"/>
                    </a:lnTo>
                    <a:lnTo>
                      <a:pt x="50" y="660"/>
                    </a:lnTo>
                    <a:lnTo>
                      <a:pt x="50" y="656"/>
                    </a:lnTo>
                    <a:lnTo>
                      <a:pt x="52" y="656"/>
                    </a:lnTo>
                    <a:lnTo>
                      <a:pt x="55" y="660"/>
                    </a:lnTo>
                    <a:lnTo>
                      <a:pt x="57" y="660"/>
                    </a:lnTo>
                    <a:lnTo>
                      <a:pt x="59" y="660"/>
                    </a:lnTo>
                    <a:lnTo>
                      <a:pt x="61" y="660"/>
                    </a:lnTo>
                    <a:lnTo>
                      <a:pt x="63" y="660"/>
                    </a:lnTo>
                    <a:lnTo>
                      <a:pt x="63" y="663"/>
                    </a:lnTo>
                    <a:lnTo>
                      <a:pt x="66" y="663"/>
                    </a:lnTo>
                    <a:lnTo>
                      <a:pt x="70" y="660"/>
                    </a:lnTo>
                    <a:lnTo>
                      <a:pt x="74" y="656"/>
                    </a:lnTo>
                    <a:lnTo>
                      <a:pt x="74" y="647"/>
                    </a:lnTo>
                    <a:lnTo>
                      <a:pt x="74" y="645"/>
                    </a:lnTo>
                    <a:lnTo>
                      <a:pt x="74" y="643"/>
                    </a:lnTo>
                    <a:lnTo>
                      <a:pt x="74" y="641"/>
                    </a:lnTo>
                    <a:lnTo>
                      <a:pt x="72" y="641"/>
                    </a:lnTo>
                    <a:lnTo>
                      <a:pt x="72" y="638"/>
                    </a:lnTo>
                    <a:lnTo>
                      <a:pt x="70" y="636"/>
                    </a:lnTo>
                    <a:lnTo>
                      <a:pt x="68" y="636"/>
                    </a:lnTo>
                    <a:lnTo>
                      <a:pt x="68" y="634"/>
                    </a:lnTo>
                    <a:lnTo>
                      <a:pt x="63" y="630"/>
                    </a:lnTo>
                    <a:lnTo>
                      <a:pt x="63" y="627"/>
                    </a:lnTo>
                    <a:lnTo>
                      <a:pt x="61" y="625"/>
                    </a:lnTo>
                    <a:lnTo>
                      <a:pt x="59" y="619"/>
                    </a:lnTo>
                    <a:lnTo>
                      <a:pt x="59" y="616"/>
                    </a:lnTo>
                    <a:lnTo>
                      <a:pt x="61" y="605"/>
                    </a:lnTo>
                    <a:lnTo>
                      <a:pt x="61" y="603"/>
                    </a:lnTo>
                    <a:lnTo>
                      <a:pt x="59" y="603"/>
                    </a:lnTo>
                    <a:lnTo>
                      <a:pt x="57" y="603"/>
                    </a:lnTo>
                    <a:lnTo>
                      <a:pt x="44" y="597"/>
                    </a:lnTo>
                    <a:lnTo>
                      <a:pt x="44" y="594"/>
                    </a:lnTo>
                    <a:lnTo>
                      <a:pt x="46" y="594"/>
                    </a:lnTo>
                    <a:lnTo>
                      <a:pt x="48" y="594"/>
                    </a:lnTo>
                    <a:lnTo>
                      <a:pt x="48" y="592"/>
                    </a:lnTo>
                    <a:lnTo>
                      <a:pt x="48" y="594"/>
                    </a:lnTo>
                    <a:lnTo>
                      <a:pt x="48" y="592"/>
                    </a:lnTo>
                    <a:lnTo>
                      <a:pt x="50" y="592"/>
                    </a:lnTo>
                    <a:lnTo>
                      <a:pt x="50" y="590"/>
                    </a:lnTo>
                    <a:lnTo>
                      <a:pt x="52" y="590"/>
                    </a:lnTo>
                    <a:lnTo>
                      <a:pt x="52" y="588"/>
                    </a:lnTo>
                    <a:lnTo>
                      <a:pt x="55" y="588"/>
                    </a:lnTo>
                    <a:lnTo>
                      <a:pt x="55" y="586"/>
                    </a:lnTo>
                    <a:lnTo>
                      <a:pt x="57" y="583"/>
                    </a:lnTo>
                    <a:lnTo>
                      <a:pt x="55" y="583"/>
                    </a:lnTo>
                    <a:lnTo>
                      <a:pt x="57" y="583"/>
                    </a:lnTo>
                    <a:lnTo>
                      <a:pt x="57" y="581"/>
                    </a:lnTo>
                    <a:lnTo>
                      <a:pt x="59" y="581"/>
                    </a:lnTo>
                    <a:lnTo>
                      <a:pt x="59" y="579"/>
                    </a:lnTo>
                    <a:lnTo>
                      <a:pt x="61" y="579"/>
                    </a:lnTo>
                    <a:lnTo>
                      <a:pt x="63" y="579"/>
                    </a:lnTo>
                    <a:lnTo>
                      <a:pt x="63" y="577"/>
                    </a:lnTo>
                    <a:lnTo>
                      <a:pt x="66" y="577"/>
                    </a:lnTo>
                    <a:lnTo>
                      <a:pt x="66" y="575"/>
                    </a:lnTo>
                    <a:lnTo>
                      <a:pt x="68" y="575"/>
                    </a:lnTo>
                    <a:lnTo>
                      <a:pt x="68" y="572"/>
                    </a:lnTo>
                    <a:lnTo>
                      <a:pt x="68" y="575"/>
                    </a:lnTo>
                    <a:lnTo>
                      <a:pt x="70" y="577"/>
                    </a:lnTo>
                    <a:lnTo>
                      <a:pt x="72" y="579"/>
                    </a:lnTo>
                    <a:lnTo>
                      <a:pt x="72" y="581"/>
                    </a:lnTo>
                    <a:lnTo>
                      <a:pt x="72" y="583"/>
                    </a:lnTo>
                    <a:lnTo>
                      <a:pt x="74" y="583"/>
                    </a:lnTo>
                    <a:lnTo>
                      <a:pt x="81" y="588"/>
                    </a:lnTo>
                    <a:lnTo>
                      <a:pt x="88" y="594"/>
                    </a:lnTo>
                    <a:lnTo>
                      <a:pt x="90" y="594"/>
                    </a:lnTo>
                    <a:lnTo>
                      <a:pt x="90" y="597"/>
                    </a:lnTo>
                    <a:lnTo>
                      <a:pt x="90" y="599"/>
                    </a:lnTo>
                    <a:lnTo>
                      <a:pt x="92" y="599"/>
                    </a:lnTo>
                    <a:lnTo>
                      <a:pt x="92" y="601"/>
                    </a:lnTo>
                    <a:lnTo>
                      <a:pt x="94" y="603"/>
                    </a:lnTo>
                    <a:lnTo>
                      <a:pt x="96" y="605"/>
                    </a:lnTo>
                    <a:lnTo>
                      <a:pt x="96" y="608"/>
                    </a:lnTo>
                    <a:lnTo>
                      <a:pt x="99" y="610"/>
                    </a:lnTo>
                    <a:lnTo>
                      <a:pt x="101" y="612"/>
                    </a:lnTo>
                    <a:lnTo>
                      <a:pt x="103" y="612"/>
                    </a:lnTo>
                    <a:lnTo>
                      <a:pt x="112" y="614"/>
                    </a:lnTo>
                    <a:lnTo>
                      <a:pt x="114" y="612"/>
                    </a:lnTo>
                    <a:lnTo>
                      <a:pt x="116" y="594"/>
                    </a:lnTo>
                    <a:lnTo>
                      <a:pt x="116" y="590"/>
                    </a:lnTo>
                    <a:lnTo>
                      <a:pt x="118" y="583"/>
                    </a:lnTo>
                    <a:lnTo>
                      <a:pt x="118" y="570"/>
                    </a:lnTo>
                    <a:lnTo>
                      <a:pt x="121" y="568"/>
                    </a:lnTo>
                    <a:lnTo>
                      <a:pt x="121" y="566"/>
                    </a:lnTo>
                    <a:lnTo>
                      <a:pt x="121" y="564"/>
                    </a:lnTo>
                    <a:lnTo>
                      <a:pt x="118" y="564"/>
                    </a:lnTo>
                    <a:lnTo>
                      <a:pt x="118" y="561"/>
                    </a:lnTo>
                    <a:lnTo>
                      <a:pt x="116" y="561"/>
                    </a:lnTo>
                    <a:lnTo>
                      <a:pt x="116" y="559"/>
                    </a:lnTo>
                    <a:lnTo>
                      <a:pt x="114" y="557"/>
                    </a:lnTo>
                    <a:lnTo>
                      <a:pt x="112" y="555"/>
                    </a:lnTo>
                    <a:lnTo>
                      <a:pt x="110" y="555"/>
                    </a:lnTo>
                    <a:lnTo>
                      <a:pt x="110" y="553"/>
                    </a:lnTo>
                    <a:lnTo>
                      <a:pt x="107" y="555"/>
                    </a:lnTo>
                    <a:lnTo>
                      <a:pt x="107" y="553"/>
                    </a:lnTo>
                    <a:lnTo>
                      <a:pt x="105" y="553"/>
                    </a:lnTo>
                    <a:lnTo>
                      <a:pt x="105" y="550"/>
                    </a:lnTo>
                    <a:lnTo>
                      <a:pt x="107" y="548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3" y="537"/>
                    </a:lnTo>
                    <a:lnTo>
                      <a:pt x="103" y="535"/>
                    </a:lnTo>
                    <a:lnTo>
                      <a:pt x="101" y="531"/>
                    </a:lnTo>
                    <a:lnTo>
                      <a:pt x="99" y="531"/>
                    </a:lnTo>
                    <a:lnTo>
                      <a:pt x="99" y="533"/>
                    </a:lnTo>
                    <a:lnTo>
                      <a:pt x="99" y="531"/>
                    </a:lnTo>
                    <a:lnTo>
                      <a:pt x="96" y="531"/>
                    </a:lnTo>
                    <a:lnTo>
                      <a:pt x="94" y="531"/>
                    </a:lnTo>
                    <a:lnTo>
                      <a:pt x="94" y="533"/>
                    </a:lnTo>
                    <a:lnTo>
                      <a:pt x="92" y="531"/>
                    </a:lnTo>
                    <a:lnTo>
                      <a:pt x="92" y="533"/>
                    </a:lnTo>
                    <a:lnTo>
                      <a:pt x="92" y="535"/>
                    </a:lnTo>
                    <a:lnTo>
                      <a:pt x="90" y="535"/>
                    </a:lnTo>
                    <a:lnTo>
                      <a:pt x="88" y="535"/>
                    </a:lnTo>
                    <a:lnTo>
                      <a:pt x="88" y="533"/>
                    </a:lnTo>
                    <a:lnTo>
                      <a:pt x="85" y="533"/>
                    </a:lnTo>
                    <a:lnTo>
                      <a:pt x="83" y="533"/>
                    </a:lnTo>
                    <a:lnTo>
                      <a:pt x="83" y="531"/>
                    </a:lnTo>
                    <a:lnTo>
                      <a:pt x="81" y="531"/>
                    </a:lnTo>
                    <a:lnTo>
                      <a:pt x="81" y="528"/>
                    </a:lnTo>
                    <a:lnTo>
                      <a:pt x="81" y="526"/>
                    </a:lnTo>
                    <a:lnTo>
                      <a:pt x="81" y="528"/>
                    </a:lnTo>
                    <a:lnTo>
                      <a:pt x="81" y="526"/>
                    </a:lnTo>
                    <a:lnTo>
                      <a:pt x="79" y="526"/>
                    </a:lnTo>
                    <a:lnTo>
                      <a:pt x="79" y="524"/>
                    </a:lnTo>
                    <a:lnTo>
                      <a:pt x="79" y="526"/>
                    </a:lnTo>
                    <a:lnTo>
                      <a:pt x="79" y="524"/>
                    </a:lnTo>
                    <a:lnTo>
                      <a:pt x="79" y="522"/>
                    </a:lnTo>
                    <a:lnTo>
                      <a:pt x="79" y="524"/>
                    </a:lnTo>
                    <a:lnTo>
                      <a:pt x="79" y="522"/>
                    </a:lnTo>
                    <a:lnTo>
                      <a:pt x="79" y="520"/>
                    </a:lnTo>
                    <a:lnTo>
                      <a:pt x="77" y="520"/>
                    </a:lnTo>
                    <a:lnTo>
                      <a:pt x="77" y="522"/>
                    </a:lnTo>
                    <a:lnTo>
                      <a:pt x="77" y="520"/>
                    </a:lnTo>
                    <a:lnTo>
                      <a:pt x="77" y="522"/>
                    </a:lnTo>
                    <a:lnTo>
                      <a:pt x="74" y="522"/>
                    </a:lnTo>
                    <a:lnTo>
                      <a:pt x="74" y="520"/>
                    </a:lnTo>
                    <a:lnTo>
                      <a:pt x="72" y="520"/>
                    </a:lnTo>
                    <a:lnTo>
                      <a:pt x="70" y="520"/>
                    </a:lnTo>
                    <a:lnTo>
                      <a:pt x="68" y="520"/>
                    </a:lnTo>
                    <a:lnTo>
                      <a:pt x="66" y="520"/>
                    </a:lnTo>
                    <a:lnTo>
                      <a:pt x="66" y="522"/>
                    </a:lnTo>
                    <a:lnTo>
                      <a:pt x="66" y="520"/>
                    </a:lnTo>
                    <a:lnTo>
                      <a:pt x="66" y="522"/>
                    </a:lnTo>
                    <a:lnTo>
                      <a:pt x="63" y="522"/>
                    </a:lnTo>
                    <a:lnTo>
                      <a:pt x="63" y="520"/>
                    </a:lnTo>
                    <a:lnTo>
                      <a:pt x="63" y="517"/>
                    </a:lnTo>
                    <a:lnTo>
                      <a:pt x="66" y="517"/>
                    </a:lnTo>
                    <a:lnTo>
                      <a:pt x="66" y="515"/>
                    </a:lnTo>
                    <a:lnTo>
                      <a:pt x="63" y="515"/>
                    </a:lnTo>
                    <a:lnTo>
                      <a:pt x="61" y="513"/>
                    </a:lnTo>
                    <a:lnTo>
                      <a:pt x="59" y="511"/>
                    </a:lnTo>
                    <a:lnTo>
                      <a:pt x="59" y="509"/>
                    </a:lnTo>
                    <a:lnTo>
                      <a:pt x="57" y="504"/>
                    </a:lnTo>
                    <a:lnTo>
                      <a:pt x="57" y="502"/>
                    </a:lnTo>
                    <a:lnTo>
                      <a:pt x="55" y="498"/>
                    </a:lnTo>
                    <a:lnTo>
                      <a:pt x="52" y="498"/>
                    </a:lnTo>
                    <a:lnTo>
                      <a:pt x="50" y="498"/>
                    </a:lnTo>
                    <a:lnTo>
                      <a:pt x="48" y="498"/>
                    </a:lnTo>
                    <a:lnTo>
                      <a:pt x="46" y="498"/>
                    </a:lnTo>
                    <a:lnTo>
                      <a:pt x="46" y="500"/>
                    </a:lnTo>
                    <a:lnTo>
                      <a:pt x="44" y="500"/>
                    </a:lnTo>
                    <a:lnTo>
                      <a:pt x="41" y="500"/>
                    </a:lnTo>
                    <a:lnTo>
                      <a:pt x="39" y="500"/>
                    </a:lnTo>
                    <a:lnTo>
                      <a:pt x="37" y="500"/>
                    </a:lnTo>
                    <a:lnTo>
                      <a:pt x="37" y="498"/>
                    </a:lnTo>
                    <a:lnTo>
                      <a:pt x="37" y="495"/>
                    </a:lnTo>
                    <a:lnTo>
                      <a:pt x="37" y="493"/>
                    </a:lnTo>
                    <a:lnTo>
                      <a:pt x="39" y="493"/>
                    </a:lnTo>
                    <a:lnTo>
                      <a:pt x="39" y="491"/>
                    </a:lnTo>
                    <a:lnTo>
                      <a:pt x="39" y="489"/>
                    </a:lnTo>
                    <a:lnTo>
                      <a:pt x="33" y="482"/>
                    </a:lnTo>
                    <a:lnTo>
                      <a:pt x="22" y="473"/>
                    </a:lnTo>
                    <a:lnTo>
                      <a:pt x="17" y="469"/>
                    </a:lnTo>
                    <a:lnTo>
                      <a:pt x="15" y="467"/>
                    </a:lnTo>
                    <a:lnTo>
                      <a:pt x="15" y="465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8" y="454"/>
                    </a:lnTo>
                    <a:lnTo>
                      <a:pt x="6" y="451"/>
                    </a:lnTo>
                    <a:lnTo>
                      <a:pt x="4" y="449"/>
                    </a:lnTo>
                    <a:lnTo>
                      <a:pt x="4" y="447"/>
                    </a:lnTo>
                    <a:lnTo>
                      <a:pt x="4" y="445"/>
                    </a:lnTo>
                    <a:lnTo>
                      <a:pt x="4" y="443"/>
                    </a:lnTo>
                    <a:lnTo>
                      <a:pt x="4" y="440"/>
                    </a:lnTo>
                    <a:lnTo>
                      <a:pt x="6" y="438"/>
                    </a:lnTo>
                    <a:lnTo>
                      <a:pt x="6" y="436"/>
                    </a:lnTo>
                    <a:lnTo>
                      <a:pt x="6" y="434"/>
                    </a:lnTo>
                    <a:lnTo>
                      <a:pt x="8" y="432"/>
                    </a:lnTo>
                    <a:lnTo>
                      <a:pt x="11" y="429"/>
                    </a:lnTo>
                    <a:lnTo>
                      <a:pt x="13" y="429"/>
                    </a:lnTo>
                    <a:lnTo>
                      <a:pt x="17" y="432"/>
                    </a:lnTo>
                    <a:lnTo>
                      <a:pt x="22" y="432"/>
                    </a:lnTo>
                    <a:lnTo>
                      <a:pt x="24" y="432"/>
                    </a:lnTo>
                    <a:lnTo>
                      <a:pt x="26" y="432"/>
                    </a:lnTo>
                    <a:lnTo>
                      <a:pt x="33" y="429"/>
                    </a:lnTo>
                    <a:lnTo>
                      <a:pt x="35" y="429"/>
                    </a:lnTo>
                    <a:lnTo>
                      <a:pt x="37" y="429"/>
                    </a:lnTo>
                    <a:lnTo>
                      <a:pt x="37" y="427"/>
                    </a:lnTo>
                    <a:lnTo>
                      <a:pt x="39" y="425"/>
                    </a:lnTo>
                    <a:lnTo>
                      <a:pt x="44" y="421"/>
                    </a:lnTo>
                    <a:lnTo>
                      <a:pt x="46" y="418"/>
                    </a:lnTo>
                    <a:lnTo>
                      <a:pt x="48" y="418"/>
                    </a:lnTo>
                    <a:lnTo>
                      <a:pt x="46" y="416"/>
                    </a:lnTo>
                    <a:lnTo>
                      <a:pt x="46" y="414"/>
                    </a:lnTo>
                    <a:lnTo>
                      <a:pt x="44" y="412"/>
                    </a:lnTo>
                    <a:lnTo>
                      <a:pt x="41" y="407"/>
                    </a:lnTo>
                    <a:lnTo>
                      <a:pt x="39" y="405"/>
                    </a:lnTo>
                    <a:lnTo>
                      <a:pt x="39" y="403"/>
                    </a:lnTo>
                    <a:lnTo>
                      <a:pt x="37" y="401"/>
                    </a:lnTo>
                    <a:lnTo>
                      <a:pt x="37" y="399"/>
                    </a:lnTo>
                    <a:lnTo>
                      <a:pt x="37" y="394"/>
                    </a:lnTo>
                    <a:lnTo>
                      <a:pt x="37" y="392"/>
                    </a:lnTo>
                    <a:lnTo>
                      <a:pt x="39" y="392"/>
                    </a:lnTo>
                    <a:lnTo>
                      <a:pt x="41" y="392"/>
                    </a:lnTo>
                    <a:lnTo>
                      <a:pt x="41" y="390"/>
                    </a:lnTo>
                    <a:lnTo>
                      <a:pt x="44" y="388"/>
                    </a:lnTo>
                    <a:lnTo>
                      <a:pt x="44" y="385"/>
                    </a:lnTo>
                    <a:lnTo>
                      <a:pt x="44" y="383"/>
                    </a:lnTo>
                    <a:lnTo>
                      <a:pt x="44" y="381"/>
                    </a:lnTo>
                    <a:lnTo>
                      <a:pt x="41" y="379"/>
                    </a:lnTo>
                    <a:lnTo>
                      <a:pt x="39" y="377"/>
                    </a:lnTo>
                    <a:lnTo>
                      <a:pt x="37" y="374"/>
                    </a:lnTo>
                    <a:lnTo>
                      <a:pt x="37" y="372"/>
                    </a:lnTo>
                    <a:lnTo>
                      <a:pt x="35" y="370"/>
                    </a:lnTo>
                    <a:lnTo>
                      <a:pt x="33" y="368"/>
                    </a:lnTo>
                    <a:lnTo>
                      <a:pt x="30" y="368"/>
                    </a:lnTo>
                    <a:lnTo>
                      <a:pt x="30" y="366"/>
                    </a:lnTo>
                    <a:lnTo>
                      <a:pt x="28" y="366"/>
                    </a:lnTo>
                    <a:lnTo>
                      <a:pt x="26" y="363"/>
                    </a:lnTo>
                    <a:lnTo>
                      <a:pt x="24" y="359"/>
                    </a:lnTo>
                    <a:lnTo>
                      <a:pt x="22" y="359"/>
                    </a:lnTo>
                    <a:lnTo>
                      <a:pt x="22" y="357"/>
                    </a:lnTo>
                    <a:lnTo>
                      <a:pt x="19" y="357"/>
                    </a:lnTo>
                    <a:lnTo>
                      <a:pt x="19" y="355"/>
                    </a:lnTo>
                    <a:lnTo>
                      <a:pt x="19" y="352"/>
                    </a:lnTo>
                    <a:lnTo>
                      <a:pt x="17" y="352"/>
                    </a:lnTo>
                    <a:lnTo>
                      <a:pt x="13" y="350"/>
                    </a:lnTo>
                    <a:lnTo>
                      <a:pt x="13" y="348"/>
                    </a:lnTo>
                    <a:lnTo>
                      <a:pt x="11" y="346"/>
                    </a:lnTo>
                    <a:lnTo>
                      <a:pt x="8" y="344"/>
                    </a:lnTo>
                    <a:lnTo>
                      <a:pt x="6" y="341"/>
                    </a:lnTo>
                    <a:lnTo>
                      <a:pt x="4" y="339"/>
                    </a:lnTo>
                    <a:lnTo>
                      <a:pt x="0" y="337"/>
                    </a:lnTo>
                    <a:lnTo>
                      <a:pt x="0" y="335"/>
                    </a:lnTo>
                    <a:lnTo>
                      <a:pt x="0" y="330"/>
                    </a:lnTo>
                    <a:lnTo>
                      <a:pt x="2" y="330"/>
                    </a:lnTo>
                    <a:lnTo>
                      <a:pt x="2" y="328"/>
                    </a:lnTo>
                    <a:lnTo>
                      <a:pt x="4" y="328"/>
                    </a:lnTo>
                    <a:lnTo>
                      <a:pt x="6" y="328"/>
                    </a:lnTo>
                    <a:lnTo>
                      <a:pt x="6" y="326"/>
                    </a:lnTo>
                    <a:lnTo>
                      <a:pt x="11" y="324"/>
                    </a:lnTo>
                    <a:lnTo>
                      <a:pt x="11" y="322"/>
                    </a:lnTo>
                    <a:lnTo>
                      <a:pt x="13" y="322"/>
                    </a:lnTo>
                    <a:lnTo>
                      <a:pt x="11" y="322"/>
                    </a:lnTo>
                    <a:lnTo>
                      <a:pt x="11" y="319"/>
                    </a:lnTo>
                    <a:lnTo>
                      <a:pt x="11" y="317"/>
                    </a:lnTo>
                    <a:lnTo>
                      <a:pt x="11" y="315"/>
                    </a:lnTo>
                    <a:lnTo>
                      <a:pt x="13" y="315"/>
                    </a:lnTo>
                    <a:lnTo>
                      <a:pt x="13" y="313"/>
                    </a:lnTo>
                    <a:lnTo>
                      <a:pt x="11" y="313"/>
                    </a:lnTo>
                    <a:lnTo>
                      <a:pt x="8" y="311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6"/>
                    </a:lnTo>
                    <a:lnTo>
                      <a:pt x="6" y="304"/>
                    </a:lnTo>
                    <a:lnTo>
                      <a:pt x="6" y="302"/>
                    </a:lnTo>
                    <a:lnTo>
                      <a:pt x="6" y="300"/>
                    </a:lnTo>
                    <a:lnTo>
                      <a:pt x="4" y="300"/>
                    </a:lnTo>
                    <a:lnTo>
                      <a:pt x="4" y="297"/>
                    </a:lnTo>
                    <a:lnTo>
                      <a:pt x="6" y="297"/>
                    </a:lnTo>
                    <a:lnTo>
                      <a:pt x="8" y="295"/>
                    </a:lnTo>
                    <a:lnTo>
                      <a:pt x="8" y="293"/>
                    </a:lnTo>
                    <a:lnTo>
                      <a:pt x="8" y="291"/>
                    </a:lnTo>
                    <a:lnTo>
                      <a:pt x="6" y="291"/>
                    </a:lnTo>
                    <a:lnTo>
                      <a:pt x="6" y="289"/>
                    </a:lnTo>
                    <a:lnTo>
                      <a:pt x="6" y="286"/>
                    </a:lnTo>
                    <a:lnTo>
                      <a:pt x="8" y="286"/>
                    </a:lnTo>
                    <a:lnTo>
                      <a:pt x="6" y="286"/>
                    </a:lnTo>
                    <a:lnTo>
                      <a:pt x="8" y="284"/>
                    </a:lnTo>
                    <a:lnTo>
                      <a:pt x="6" y="284"/>
                    </a:lnTo>
                    <a:lnTo>
                      <a:pt x="6" y="282"/>
                    </a:lnTo>
                    <a:lnTo>
                      <a:pt x="8" y="282"/>
                    </a:lnTo>
                    <a:lnTo>
                      <a:pt x="8" y="280"/>
                    </a:lnTo>
                    <a:lnTo>
                      <a:pt x="6" y="280"/>
                    </a:lnTo>
                    <a:lnTo>
                      <a:pt x="6" y="282"/>
                    </a:lnTo>
                    <a:lnTo>
                      <a:pt x="6" y="280"/>
                    </a:lnTo>
                    <a:lnTo>
                      <a:pt x="4" y="280"/>
                    </a:lnTo>
                    <a:lnTo>
                      <a:pt x="6" y="280"/>
                    </a:lnTo>
                    <a:lnTo>
                      <a:pt x="6" y="278"/>
                    </a:lnTo>
                    <a:lnTo>
                      <a:pt x="6" y="280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6" y="278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11" y="275"/>
                    </a:lnTo>
                    <a:lnTo>
                      <a:pt x="11" y="273"/>
                    </a:lnTo>
                    <a:lnTo>
                      <a:pt x="13" y="273"/>
                    </a:lnTo>
                    <a:lnTo>
                      <a:pt x="15" y="273"/>
                    </a:lnTo>
                    <a:lnTo>
                      <a:pt x="15" y="271"/>
                    </a:lnTo>
                    <a:lnTo>
                      <a:pt x="17" y="271"/>
                    </a:lnTo>
                    <a:lnTo>
                      <a:pt x="17" y="273"/>
                    </a:lnTo>
                    <a:lnTo>
                      <a:pt x="19" y="273"/>
                    </a:lnTo>
                    <a:lnTo>
                      <a:pt x="19" y="275"/>
                    </a:lnTo>
                    <a:lnTo>
                      <a:pt x="19" y="278"/>
                    </a:lnTo>
                    <a:lnTo>
                      <a:pt x="22" y="278"/>
                    </a:lnTo>
                    <a:lnTo>
                      <a:pt x="22" y="275"/>
                    </a:lnTo>
                    <a:lnTo>
                      <a:pt x="22" y="273"/>
                    </a:lnTo>
                    <a:lnTo>
                      <a:pt x="24" y="273"/>
                    </a:lnTo>
                    <a:lnTo>
                      <a:pt x="26" y="273"/>
                    </a:lnTo>
                    <a:lnTo>
                      <a:pt x="28" y="273"/>
                    </a:lnTo>
                    <a:lnTo>
                      <a:pt x="30" y="273"/>
                    </a:lnTo>
                    <a:lnTo>
                      <a:pt x="30" y="275"/>
                    </a:lnTo>
                    <a:lnTo>
                      <a:pt x="33" y="275"/>
                    </a:lnTo>
                    <a:lnTo>
                      <a:pt x="33" y="273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5"/>
                    </a:lnTo>
                    <a:lnTo>
                      <a:pt x="41" y="275"/>
                    </a:lnTo>
                    <a:lnTo>
                      <a:pt x="44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8" y="273"/>
                    </a:lnTo>
                    <a:lnTo>
                      <a:pt x="50" y="273"/>
                    </a:lnTo>
                    <a:lnTo>
                      <a:pt x="52" y="273"/>
                    </a:lnTo>
                    <a:lnTo>
                      <a:pt x="55" y="273"/>
                    </a:lnTo>
                    <a:lnTo>
                      <a:pt x="57" y="273"/>
                    </a:lnTo>
                    <a:lnTo>
                      <a:pt x="59" y="273"/>
                    </a:lnTo>
                    <a:lnTo>
                      <a:pt x="61" y="275"/>
                    </a:lnTo>
                    <a:lnTo>
                      <a:pt x="63" y="275"/>
                    </a:lnTo>
                    <a:lnTo>
                      <a:pt x="66" y="275"/>
                    </a:lnTo>
                    <a:lnTo>
                      <a:pt x="68" y="278"/>
                    </a:lnTo>
                    <a:lnTo>
                      <a:pt x="70" y="278"/>
                    </a:lnTo>
                    <a:lnTo>
                      <a:pt x="70" y="275"/>
                    </a:lnTo>
                    <a:lnTo>
                      <a:pt x="70" y="278"/>
                    </a:lnTo>
                    <a:lnTo>
                      <a:pt x="72" y="278"/>
                    </a:lnTo>
                    <a:lnTo>
                      <a:pt x="74" y="278"/>
                    </a:lnTo>
                    <a:lnTo>
                      <a:pt x="77" y="278"/>
                    </a:lnTo>
                    <a:lnTo>
                      <a:pt x="79" y="278"/>
                    </a:lnTo>
                    <a:lnTo>
                      <a:pt x="81" y="278"/>
                    </a:lnTo>
                    <a:lnTo>
                      <a:pt x="79" y="278"/>
                    </a:lnTo>
                    <a:lnTo>
                      <a:pt x="79" y="280"/>
                    </a:lnTo>
                    <a:lnTo>
                      <a:pt x="81" y="280"/>
                    </a:lnTo>
                    <a:lnTo>
                      <a:pt x="81" y="282"/>
                    </a:lnTo>
                    <a:lnTo>
                      <a:pt x="83" y="282"/>
                    </a:lnTo>
                    <a:lnTo>
                      <a:pt x="83" y="284"/>
                    </a:lnTo>
                    <a:lnTo>
                      <a:pt x="85" y="284"/>
                    </a:lnTo>
                    <a:lnTo>
                      <a:pt x="85" y="286"/>
                    </a:lnTo>
                    <a:lnTo>
                      <a:pt x="88" y="286"/>
                    </a:lnTo>
                    <a:lnTo>
                      <a:pt x="88" y="284"/>
                    </a:lnTo>
                    <a:lnTo>
                      <a:pt x="90" y="284"/>
                    </a:lnTo>
                    <a:lnTo>
                      <a:pt x="92" y="284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6" y="282"/>
                    </a:lnTo>
                    <a:lnTo>
                      <a:pt x="99" y="282"/>
                    </a:lnTo>
                    <a:lnTo>
                      <a:pt x="99" y="280"/>
                    </a:lnTo>
                    <a:lnTo>
                      <a:pt x="101" y="280"/>
                    </a:lnTo>
                    <a:lnTo>
                      <a:pt x="103" y="278"/>
                    </a:lnTo>
                    <a:lnTo>
                      <a:pt x="107" y="275"/>
                    </a:lnTo>
                    <a:lnTo>
                      <a:pt x="114" y="273"/>
                    </a:lnTo>
                    <a:lnTo>
                      <a:pt x="116" y="273"/>
                    </a:lnTo>
                    <a:lnTo>
                      <a:pt x="118" y="273"/>
                    </a:lnTo>
                    <a:lnTo>
                      <a:pt x="121" y="271"/>
                    </a:lnTo>
                    <a:lnTo>
                      <a:pt x="121" y="269"/>
                    </a:lnTo>
                    <a:lnTo>
                      <a:pt x="123" y="269"/>
                    </a:lnTo>
                    <a:lnTo>
                      <a:pt x="125" y="271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7" y="267"/>
                    </a:lnTo>
                    <a:lnTo>
                      <a:pt x="129" y="267"/>
                    </a:lnTo>
                    <a:lnTo>
                      <a:pt x="129" y="264"/>
                    </a:lnTo>
                    <a:lnTo>
                      <a:pt x="132" y="267"/>
                    </a:lnTo>
                    <a:lnTo>
                      <a:pt x="134" y="267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0" y="260"/>
                    </a:lnTo>
                    <a:lnTo>
                      <a:pt x="143" y="258"/>
                    </a:lnTo>
                    <a:lnTo>
                      <a:pt x="147" y="256"/>
                    </a:lnTo>
                    <a:lnTo>
                      <a:pt x="147" y="253"/>
                    </a:lnTo>
                    <a:lnTo>
                      <a:pt x="149" y="253"/>
                    </a:lnTo>
                    <a:lnTo>
                      <a:pt x="149" y="251"/>
                    </a:lnTo>
                    <a:lnTo>
                      <a:pt x="154" y="251"/>
                    </a:lnTo>
                    <a:lnTo>
                      <a:pt x="156" y="249"/>
                    </a:lnTo>
                    <a:lnTo>
                      <a:pt x="156" y="247"/>
                    </a:lnTo>
                    <a:lnTo>
                      <a:pt x="158" y="247"/>
                    </a:lnTo>
                    <a:lnTo>
                      <a:pt x="158" y="245"/>
                    </a:lnTo>
                    <a:lnTo>
                      <a:pt x="160" y="245"/>
                    </a:lnTo>
                    <a:lnTo>
                      <a:pt x="165" y="242"/>
                    </a:lnTo>
                    <a:lnTo>
                      <a:pt x="169" y="242"/>
                    </a:lnTo>
                    <a:lnTo>
                      <a:pt x="171" y="240"/>
                    </a:lnTo>
                    <a:lnTo>
                      <a:pt x="173" y="242"/>
                    </a:lnTo>
                    <a:lnTo>
                      <a:pt x="173" y="240"/>
                    </a:lnTo>
                    <a:lnTo>
                      <a:pt x="178" y="238"/>
                    </a:lnTo>
                    <a:lnTo>
                      <a:pt x="178" y="236"/>
                    </a:lnTo>
                    <a:lnTo>
                      <a:pt x="180" y="234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25"/>
                    </a:lnTo>
                    <a:lnTo>
                      <a:pt x="180" y="223"/>
                    </a:lnTo>
                    <a:lnTo>
                      <a:pt x="178" y="220"/>
                    </a:lnTo>
                    <a:lnTo>
                      <a:pt x="178" y="218"/>
                    </a:lnTo>
                    <a:lnTo>
                      <a:pt x="178" y="216"/>
                    </a:lnTo>
                    <a:lnTo>
                      <a:pt x="178" y="214"/>
                    </a:lnTo>
                    <a:lnTo>
                      <a:pt x="178" y="212"/>
                    </a:lnTo>
                    <a:lnTo>
                      <a:pt x="180" y="209"/>
                    </a:lnTo>
                    <a:lnTo>
                      <a:pt x="182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91" y="212"/>
                    </a:lnTo>
                    <a:lnTo>
                      <a:pt x="191" y="209"/>
                    </a:lnTo>
                    <a:lnTo>
                      <a:pt x="191" y="207"/>
                    </a:lnTo>
                    <a:lnTo>
                      <a:pt x="191" y="205"/>
                    </a:lnTo>
                    <a:lnTo>
                      <a:pt x="191" y="203"/>
                    </a:lnTo>
                    <a:lnTo>
                      <a:pt x="191" y="201"/>
                    </a:lnTo>
                    <a:lnTo>
                      <a:pt x="193" y="201"/>
                    </a:lnTo>
                    <a:lnTo>
                      <a:pt x="193" y="198"/>
                    </a:lnTo>
                    <a:lnTo>
                      <a:pt x="195" y="198"/>
                    </a:lnTo>
                    <a:lnTo>
                      <a:pt x="195" y="196"/>
                    </a:lnTo>
                    <a:lnTo>
                      <a:pt x="195" y="194"/>
                    </a:lnTo>
                    <a:lnTo>
                      <a:pt x="195" y="192"/>
                    </a:lnTo>
                    <a:lnTo>
                      <a:pt x="195" y="190"/>
                    </a:lnTo>
                    <a:lnTo>
                      <a:pt x="195" y="187"/>
                    </a:lnTo>
                    <a:lnTo>
                      <a:pt x="195" y="185"/>
                    </a:lnTo>
                    <a:lnTo>
                      <a:pt x="195" y="183"/>
                    </a:lnTo>
                    <a:lnTo>
                      <a:pt x="193" y="181"/>
                    </a:lnTo>
                    <a:lnTo>
                      <a:pt x="191" y="176"/>
                    </a:lnTo>
                    <a:lnTo>
                      <a:pt x="191" y="174"/>
                    </a:lnTo>
                    <a:lnTo>
                      <a:pt x="189" y="174"/>
                    </a:lnTo>
                    <a:lnTo>
                      <a:pt x="189" y="170"/>
                    </a:lnTo>
                    <a:lnTo>
                      <a:pt x="189" y="168"/>
                    </a:lnTo>
                    <a:lnTo>
                      <a:pt x="191" y="165"/>
                    </a:lnTo>
                    <a:lnTo>
                      <a:pt x="191" y="163"/>
                    </a:lnTo>
                    <a:lnTo>
                      <a:pt x="191" y="161"/>
                    </a:lnTo>
                    <a:lnTo>
                      <a:pt x="191" y="159"/>
                    </a:lnTo>
                    <a:lnTo>
                      <a:pt x="191" y="154"/>
                    </a:lnTo>
                    <a:lnTo>
                      <a:pt x="191" y="152"/>
                    </a:lnTo>
                    <a:lnTo>
                      <a:pt x="191" y="150"/>
                    </a:lnTo>
                    <a:lnTo>
                      <a:pt x="189" y="148"/>
                    </a:lnTo>
                    <a:lnTo>
                      <a:pt x="187" y="146"/>
                    </a:lnTo>
                    <a:lnTo>
                      <a:pt x="184" y="143"/>
                    </a:lnTo>
                    <a:lnTo>
                      <a:pt x="182" y="143"/>
                    </a:lnTo>
                    <a:lnTo>
                      <a:pt x="182" y="141"/>
                    </a:lnTo>
                    <a:lnTo>
                      <a:pt x="176" y="137"/>
                    </a:lnTo>
                    <a:lnTo>
                      <a:pt x="173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71" y="132"/>
                    </a:lnTo>
                    <a:lnTo>
                      <a:pt x="171" y="130"/>
                    </a:lnTo>
                    <a:lnTo>
                      <a:pt x="169" y="130"/>
                    </a:lnTo>
                    <a:lnTo>
                      <a:pt x="167" y="126"/>
                    </a:lnTo>
                    <a:lnTo>
                      <a:pt x="167" y="124"/>
                    </a:lnTo>
                    <a:lnTo>
                      <a:pt x="165" y="121"/>
                    </a:lnTo>
                    <a:lnTo>
                      <a:pt x="165" y="119"/>
                    </a:lnTo>
                    <a:lnTo>
                      <a:pt x="165" y="117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5" y="113"/>
                    </a:lnTo>
                    <a:lnTo>
                      <a:pt x="165" y="108"/>
                    </a:lnTo>
                    <a:lnTo>
                      <a:pt x="162" y="106"/>
                    </a:lnTo>
                    <a:lnTo>
                      <a:pt x="160" y="104"/>
                    </a:lnTo>
                    <a:lnTo>
                      <a:pt x="160" y="102"/>
                    </a:lnTo>
                    <a:lnTo>
                      <a:pt x="158" y="99"/>
                    </a:lnTo>
                    <a:lnTo>
                      <a:pt x="156" y="91"/>
                    </a:lnTo>
                    <a:lnTo>
                      <a:pt x="154" y="86"/>
                    </a:lnTo>
                    <a:lnTo>
                      <a:pt x="151" y="84"/>
                    </a:lnTo>
                    <a:lnTo>
                      <a:pt x="149" y="82"/>
                    </a:lnTo>
                    <a:lnTo>
                      <a:pt x="147" y="80"/>
                    </a:lnTo>
                    <a:lnTo>
                      <a:pt x="143" y="80"/>
                    </a:lnTo>
                    <a:lnTo>
                      <a:pt x="143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34" y="64"/>
                    </a:lnTo>
                    <a:lnTo>
                      <a:pt x="134" y="62"/>
                    </a:lnTo>
                    <a:lnTo>
                      <a:pt x="132" y="62"/>
                    </a:lnTo>
                    <a:lnTo>
                      <a:pt x="129" y="62"/>
                    </a:lnTo>
                    <a:lnTo>
                      <a:pt x="129" y="60"/>
                    </a:lnTo>
                    <a:lnTo>
                      <a:pt x="125" y="55"/>
                    </a:lnTo>
                    <a:lnTo>
                      <a:pt x="125" y="53"/>
                    </a:lnTo>
                    <a:lnTo>
                      <a:pt x="127" y="51"/>
                    </a:lnTo>
                    <a:lnTo>
                      <a:pt x="129" y="51"/>
                    </a:lnTo>
                    <a:lnTo>
                      <a:pt x="132" y="49"/>
                    </a:lnTo>
                    <a:lnTo>
                      <a:pt x="134" y="49"/>
                    </a:lnTo>
                    <a:lnTo>
                      <a:pt x="136" y="47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43" y="40"/>
                    </a:lnTo>
                    <a:lnTo>
                      <a:pt x="145" y="40"/>
                    </a:lnTo>
                    <a:lnTo>
                      <a:pt x="147" y="38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4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4"/>
                    </a:lnTo>
                    <a:lnTo>
                      <a:pt x="158" y="47"/>
                    </a:lnTo>
                    <a:lnTo>
                      <a:pt x="158" y="49"/>
                    </a:lnTo>
                    <a:lnTo>
                      <a:pt x="160" y="49"/>
                    </a:lnTo>
                    <a:lnTo>
                      <a:pt x="162" y="49"/>
                    </a:lnTo>
                    <a:lnTo>
                      <a:pt x="165" y="49"/>
                    </a:lnTo>
                    <a:lnTo>
                      <a:pt x="165" y="51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1" y="53"/>
                    </a:lnTo>
                    <a:lnTo>
                      <a:pt x="173" y="55"/>
                    </a:lnTo>
                    <a:lnTo>
                      <a:pt x="173" y="53"/>
                    </a:lnTo>
                    <a:lnTo>
                      <a:pt x="176" y="53"/>
                    </a:lnTo>
                    <a:lnTo>
                      <a:pt x="178" y="53"/>
                    </a:lnTo>
                    <a:lnTo>
                      <a:pt x="180" y="53"/>
                    </a:lnTo>
                    <a:lnTo>
                      <a:pt x="180" y="51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49"/>
                    </a:lnTo>
                    <a:lnTo>
                      <a:pt x="184" y="47"/>
                    </a:lnTo>
                    <a:lnTo>
                      <a:pt x="187" y="47"/>
                    </a:lnTo>
                    <a:lnTo>
                      <a:pt x="187" y="44"/>
                    </a:lnTo>
                    <a:lnTo>
                      <a:pt x="189" y="44"/>
                    </a:lnTo>
                    <a:lnTo>
                      <a:pt x="187" y="44"/>
                    </a:lnTo>
                    <a:lnTo>
                      <a:pt x="189" y="42"/>
                    </a:lnTo>
                    <a:lnTo>
                      <a:pt x="187" y="42"/>
                    </a:lnTo>
                    <a:lnTo>
                      <a:pt x="189" y="42"/>
                    </a:lnTo>
                    <a:lnTo>
                      <a:pt x="189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9" y="38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5" y="36"/>
                    </a:lnTo>
                    <a:lnTo>
                      <a:pt x="195" y="33"/>
                    </a:lnTo>
                    <a:lnTo>
                      <a:pt x="198" y="33"/>
                    </a:lnTo>
                    <a:lnTo>
                      <a:pt x="195" y="33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8" y="29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0" y="22"/>
                    </a:lnTo>
                    <a:lnTo>
                      <a:pt x="202" y="22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4" y="18"/>
                    </a:lnTo>
                    <a:lnTo>
                      <a:pt x="204" y="20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09" y="16"/>
                    </a:lnTo>
                    <a:lnTo>
                      <a:pt x="209" y="14"/>
                    </a:lnTo>
                    <a:lnTo>
                      <a:pt x="211" y="14"/>
                    </a:lnTo>
                    <a:lnTo>
                      <a:pt x="213" y="14"/>
                    </a:lnTo>
                    <a:lnTo>
                      <a:pt x="213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20" y="11"/>
                    </a:lnTo>
                    <a:lnTo>
                      <a:pt x="222" y="11"/>
                    </a:lnTo>
                    <a:lnTo>
                      <a:pt x="224" y="11"/>
                    </a:lnTo>
                    <a:lnTo>
                      <a:pt x="224" y="14"/>
                    </a:lnTo>
                    <a:lnTo>
                      <a:pt x="226" y="14"/>
                    </a:lnTo>
                    <a:lnTo>
                      <a:pt x="226" y="16"/>
                    </a:lnTo>
                    <a:lnTo>
                      <a:pt x="228" y="16"/>
                    </a:lnTo>
                    <a:lnTo>
                      <a:pt x="231" y="16"/>
                    </a:lnTo>
                    <a:lnTo>
                      <a:pt x="233" y="16"/>
                    </a:lnTo>
                    <a:lnTo>
                      <a:pt x="233" y="18"/>
                    </a:lnTo>
                    <a:lnTo>
                      <a:pt x="235" y="18"/>
                    </a:lnTo>
                    <a:lnTo>
                      <a:pt x="235" y="16"/>
                    </a:lnTo>
                    <a:lnTo>
                      <a:pt x="235" y="18"/>
                    </a:lnTo>
                    <a:lnTo>
                      <a:pt x="237" y="18"/>
                    </a:lnTo>
                    <a:lnTo>
                      <a:pt x="239" y="20"/>
                    </a:lnTo>
                    <a:lnTo>
                      <a:pt x="244" y="22"/>
                    </a:lnTo>
                    <a:lnTo>
                      <a:pt x="246" y="25"/>
                    </a:lnTo>
                    <a:lnTo>
                      <a:pt x="248" y="25"/>
                    </a:lnTo>
                    <a:lnTo>
                      <a:pt x="253" y="27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4" y="27"/>
                    </a:lnTo>
                    <a:lnTo>
                      <a:pt x="268" y="27"/>
                    </a:lnTo>
                    <a:lnTo>
                      <a:pt x="270" y="27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7" y="29"/>
                    </a:lnTo>
                    <a:lnTo>
                      <a:pt x="281" y="29"/>
                    </a:lnTo>
                    <a:lnTo>
                      <a:pt x="283" y="29"/>
                    </a:lnTo>
                    <a:lnTo>
                      <a:pt x="286" y="29"/>
                    </a:lnTo>
                    <a:lnTo>
                      <a:pt x="288" y="31"/>
                    </a:lnTo>
                    <a:lnTo>
                      <a:pt x="290" y="31"/>
                    </a:lnTo>
                    <a:lnTo>
                      <a:pt x="292" y="31"/>
                    </a:lnTo>
                    <a:lnTo>
                      <a:pt x="294" y="31"/>
                    </a:lnTo>
                    <a:lnTo>
                      <a:pt x="297" y="31"/>
                    </a:lnTo>
                    <a:lnTo>
                      <a:pt x="299" y="31"/>
                    </a:lnTo>
                    <a:lnTo>
                      <a:pt x="301" y="31"/>
                    </a:lnTo>
                    <a:lnTo>
                      <a:pt x="305" y="31"/>
                    </a:lnTo>
                    <a:lnTo>
                      <a:pt x="308" y="31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6" y="31"/>
                    </a:lnTo>
                    <a:lnTo>
                      <a:pt x="321" y="31"/>
                    </a:lnTo>
                    <a:lnTo>
                      <a:pt x="323" y="31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30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1" y="31"/>
                    </a:lnTo>
                    <a:lnTo>
                      <a:pt x="343" y="31"/>
                    </a:lnTo>
                    <a:lnTo>
                      <a:pt x="347" y="31"/>
                    </a:lnTo>
                    <a:lnTo>
                      <a:pt x="349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8" y="31"/>
                    </a:lnTo>
                    <a:lnTo>
                      <a:pt x="360" y="31"/>
                    </a:lnTo>
                    <a:lnTo>
                      <a:pt x="363" y="31"/>
                    </a:lnTo>
                    <a:lnTo>
                      <a:pt x="365" y="31"/>
                    </a:lnTo>
                    <a:lnTo>
                      <a:pt x="365" y="29"/>
                    </a:lnTo>
                    <a:lnTo>
                      <a:pt x="363" y="29"/>
                    </a:lnTo>
                    <a:lnTo>
                      <a:pt x="363" y="27"/>
                    </a:lnTo>
                    <a:lnTo>
                      <a:pt x="363" y="25"/>
                    </a:lnTo>
                    <a:lnTo>
                      <a:pt x="360" y="22"/>
                    </a:lnTo>
                    <a:lnTo>
                      <a:pt x="360" y="20"/>
                    </a:lnTo>
                    <a:lnTo>
                      <a:pt x="358" y="18"/>
                    </a:lnTo>
                    <a:lnTo>
                      <a:pt x="358" y="16"/>
                    </a:lnTo>
                    <a:lnTo>
                      <a:pt x="360" y="16"/>
                    </a:lnTo>
                    <a:lnTo>
                      <a:pt x="363" y="14"/>
                    </a:lnTo>
                    <a:lnTo>
                      <a:pt x="365" y="14"/>
                    </a:lnTo>
                    <a:lnTo>
                      <a:pt x="367" y="11"/>
                    </a:lnTo>
                    <a:lnTo>
                      <a:pt x="369" y="11"/>
                    </a:lnTo>
                    <a:lnTo>
                      <a:pt x="371" y="9"/>
                    </a:lnTo>
                    <a:lnTo>
                      <a:pt x="374" y="9"/>
                    </a:lnTo>
                    <a:lnTo>
                      <a:pt x="376" y="9"/>
                    </a:lnTo>
                    <a:lnTo>
                      <a:pt x="378" y="7"/>
                    </a:lnTo>
                    <a:lnTo>
                      <a:pt x="380" y="7"/>
                    </a:lnTo>
                    <a:lnTo>
                      <a:pt x="382" y="7"/>
                    </a:lnTo>
                    <a:lnTo>
                      <a:pt x="387" y="5"/>
                    </a:lnTo>
                    <a:lnTo>
                      <a:pt x="389" y="5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2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1" y="3"/>
                    </a:lnTo>
                    <a:lnTo>
                      <a:pt x="413" y="3"/>
                    </a:lnTo>
                    <a:lnTo>
                      <a:pt x="418" y="0"/>
                    </a:lnTo>
                    <a:lnTo>
                      <a:pt x="420" y="0"/>
                    </a:lnTo>
                    <a:lnTo>
                      <a:pt x="422" y="0"/>
                    </a:lnTo>
                    <a:lnTo>
                      <a:pt x="422" y="3"/>
                    </a:lnTo>
                    <a:lnTo>
                      <a:pt x="422" y="5"/>
                    </a:lnTo>
                    <a:lnTo>
                      <a:pt x="422" y="7"/>
                    </a:lnTo>
                    <a:lnTo>
                      <a:pt x="422" y="9"/>
                    </a:lnTo>
                    <a:lnTo>
                      <a:pt x="422" y="11"/>
                    </a:lnTo>
                    <a:lnTo>
                      <a:pt x="422" y="14"/>
                    </a:lnTo>
                    <a:lnTo>
                      <a:pt x="422" y="16"/>
                    </a:lnTo>
                    <a:lnTo>
                      <a:pt x="422" y="18"/>
                    </a:lnTo>
                    <a:lnTo>
                      <a:pt x="422" y="20"/>
                    </a:lnTo>
                    <a:lnTo>
                      <a:pt x="422" y="22"/>
                    </a:lnTo>
                    <a:lnTo>
                      <a:pt x="422" y="25"/>
                    </a:lnTo>
                    <a:lnTo>
                      <a:pt x="422" y="27"/>
                    </a:lnTo>
                    <a:lnTo>
                      <a:pt x="422" y="29"/>
                    </a:lnTo>
                    <a:lnTo>
                      <a:pt x="422" y="31"/>
                    </a:lnTo>
                    <a:lnTo>
                      <a:pt x="422" y="33"/>
                    </a:lnTo>
                    <a:lnTo>
                      <a:pt x="422" y="36"/>
                    </a:lnTo>
                    <a:lnTo>
                      <a:pt x="422" y="38"/>
                    </a:lnTo>
                    <a:lnTo>
                      <a:pt x="422" y="40"/>
                    </a:lnTo>
                    <a:lnTo>
                      <a:pt x="424" y="44"/>
                    </a:lnTo>
                    <a:lnTo>
                      <a:pt x="424" y="47"/>
                    </a:lnTo>
                    <a:lnTo>
                      <a:pt x="424" y="49"/>
                    </a:lnTo>
                    <a:lnTo>
                      <a:pt x="426" y="51"/>
                    </a:lnTo>
                    <a:lnTo>
                      <a:pt x="426" y="53"/>
                    </a:lnTo>
                    <a:lnTo>
                      <a:pt x="426" y="55"/>
                    </a:lnTo>
                    <a:lnTo>
                      <a:pt x="426" y="58"/>
                    </a:lnTo>
                    <a:lnTo>
                      <a:pt x="426" y="60"/>
                    </a:lnTo>
                    <a:lnTo>
                      <a:pt x="426" y="62"/>
                    </a:lnTo>
                    <a:lnTo>
                      <a:pt x="429" y="64"/>
                    </a:lnTo>
                    <a:lnTo>
                      <a:pt x="429" y="66"/>
                    </a:lnTo>
                    <a:lnTo>
                      <a:pt x="429" y="69"/>
                    </a:lnTo>
                    <a:lnTo>
                      <a:pt x="429" y="71"/>
                    </a:lnTo>
                    <a:lnTo>
                      <a:pt x="429" y="73"/>
                    </a:lnTo>
                    <a:lnTo>
                      <a:pt x="429" y="75"/>
                    </a:lnTo>
                    <a:lnTo>
                      <a:pt x="429" y="77"/>
                    </a:lnTo>
                    <a:lnTo>
                      <a:pt x="429" y="80"/>
                    </a:lnTo>
                    <a:lnTo>
                      <a:pt x="431" y="82"/>
                    </a:lnTo>
                    <a:lnTo>
                      <a:pt x="431" y="84"/>
                    </a:lnTo>
                    <a:lnTo>
                      <a:pt x="431" y="86"/>
                    </a:lnTo>
                    <a:lnTo>
                      <a:pt x="431" y="88"/>
                    </a:lnTo>
                    <a:lnTo>
                      <a:pt x="431" y="91"/>
                    </a:lnTo>
                    <a:lnTo>
                      <a:pt x="431" y="93"/>
                    </a:lnTo>
                    <a:lnTo>
                      <a:pt x="431" y="95"/>
                    </a:lnTo>
                    <a:lnTo>
                      <a:pt x="431" y="97"/>
                    </a:lnTo>
                    <a:lnTo>
                      <a:pt x="431" y="99"/>
                    </a:lnTo>
                    <a:lnTo>
                      <a:pt x="431" y="102"/>
                    </a:lnTo>
                    <a:lnTo>
                      <a:pt x="431" y="104"/>
                    </a:lnTo>
                    <a:lnTo>
                      <a:pt x="433" y="108"/>
                    </a:lnTo>
                    <a:lnTo>
                      <a:pt x="433" y="110"/>
                    </a:lnTo>
                    <a:lnTo>
                      <a:pt x="435" y="113"/>
                    </a:lnTo>
                    <a:lnTo>
                      <a:pt x="437" y="117"/>
                    </a:lnTo>
                    <a:lnTo>
                      <a:pt x="437" y="119"/>
                    </a:lnTo>
                    <a:lnTo>
                      <a:pt x="440" y="121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2"/>
                    </a:lnTo>
                    <a:lnTo>
                      <a:pt x="442" y="135"/>
                    </a:lnTo>
                    <a:lnTo>
                      <a:pt x="442" y="137"/>
                    </a:lnTo>
                    <a:lnTo>
                      <a:pt x="442" y="139"/>
                    </a:lnTo>
                    <a:lnTo>
                      <a:pt x="440" y="141"/>
                    </a:lnTo>
                    <a:lnTo>
                      <a:pt x="440" y="143"/>
                    </a:lnTo>
                    <a:lnTo>
                      <a:pt x="440" y="146"/>
                    </a:lnTo>
                    <a:lnTo>
                      <a:pt x="440" y="148"/>
                    </a:lnTo>
                    <a:lnTo>
                      <a:pt x="440" y="150"/>
                    </a:lnTo>
                    <a:lnTo>
                      <a:pt x="440" y="152"/>
                    </a:lnTo>
                    <a:lnTo>
                      <a:pt x="437" y="154"/>
                    </a:lnTo>
                    <a:lnTo>
                      <a:pt x="437" y="157"/>
                    </a:lnTo>
                    <a:lnTo>
                      <a:pt x="440" y="159"/>
                    </a:lnTo>
                    <a:lnTo>
                      <a:pt x="440" y="161"/>
                    </a:lnTo>
                    <a:lnTo>
                      <a:pt x="442" y="163"/>
                    </a:lnTo>
                    <a:lnTo>
                      <a:pt x="444" y="165"/>
                    </a:lnTo>
                    <a:lnTo>
                      <a:pt x="444" y="168"/>
                    </a:lnTo>
                    <a:lnTo>
                      <a:pt x="446" y="168"/>
                    </a:lnTo>
                    <a:lnTo>
                      <a:pt x="448" y="170"/>
                    </a:lnTo>
                    <a:lnTo>
                      <a:pt x="451" y="172"/>
                    </a:lnTo>
                    <a:lnTo>
                      <a:pt x="453" y="174"/>
                    </a:lnTo>
                    <a:lnTo>
                      <a:pt x="453" y="176"/>
                    </a:lnTo>
                    <a:lnTo>
                      <a:pt x="455" y="176"/>
                    </a:lnTo>
                    <a:lnTo>
                      <a:pt x="455" y="179"/>
                    </a:lnTo>
                    <a:lnTo>
                      <a:pt x="455" y="181"/>
                    </a:lnTo>
                    <a:lnTo>
                      <a:pt x="457" y="183"/>
                    </a:lnTo>
                    <a:lnTo>
                      <a:pt x="457" y="185"/>
                    </a:lnTo>
                    <a:lnTo>
                      <a:pt x="459" y="187"/>
                    </a:lnTo>
                    <a:lnTo>
                      <a:pt x="459" y="190"/>
                    </a:lnTo>
                    <a:lnTo>
                      <a:pt x="462" y="190"/>
                    </a:lnTo>
                    <a:lnTo>
                      <a:pt x="464" y="192"/>
                    </a:lnTo>
                    <a:lnTo>
                      <a:pt x="464" y="194"/>
                    </a:lnTo>
                    <a:lnTo>
                      <a:pt x="466" y="194"/>
                    </a:lnTo>
                    <a:lnTo>
                      <a:pt x="466" y="196"/>
                    </a:lnTo>
                    <a:lnTo>
                      <a:pt x="468" y="196"/>
                    </a:lnTo>
                    <a:lnTo>
                      <a:pt x="468" y="198"/>
                    </a:lnTo>
                    <a:lnTo>
                      <a:pt x="470" y="198"/>
                    </a:lnTo>
                    <a:lnTo>
                      <a:pt x="473" y="201"/>
                    </a:lnTo>
                    <a:lnTo>
                      <a:pt x="475" y="203"/>
                    </a:lnTo>
                    <a:lnTo>
                      <a:pt x="475" y="205"/>
                    </a:lnTo>
                    <a:lnTo>
                      <a:pt x="477" y="207"/>
                    </a:lnTo>
                    <a:lnTo>
                      <a:pt x="477" y="209"/>
                    </a:lnTo>
                    <a:lnTo>
                      <a:pt x="479" y="212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81" y="216"/>
                    </a:lnTo>
                    <a:lnTo>
                      <a:pt x="481" y="218"/>
                    </a:lnTo>
                    <a:lnTo>
                      <a:pt x="484" y="220"/>
                    </a:lnTo>
                    <a:lnTo>
                      <a:pt x="484" y="223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9"/>
                    </a:lnTo>
                    <a:lnTo>
                      <a:pt x="488" y="231"/>
                    </a:lnTo>
                    <a:lnTo>
                      <a:pt x="488" y="234"/>
                    </a:lnTo>
                    <a:lnTo>
                      <a:pt x="490" y="236"/>
                    </a:lnTo>
                    <a:lnTo>
                      <a:pt x="490" y="238"/>
                    </a:lnTo>
                    <a:lnTo>
                      <a:pt x="490" y="240"/>
                    </a:lnTo>
                    <a:lnTo>
                      <a:pt x="492" y="240"/>
                    </a:lnTo>
                    <a:lnTo>
                      <a:pt x="492" y="242"/>
                    </a:lnTo>
                    <a:lnTo>
                      <a:pt x="492" y="247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7" y="253"/>
                    </a:lnTo>
                    <a:lnTo>
                      <a:pt x="497" y="256"/>
                    </a:lnTo>
                    <a:lnTo>
                      <a:pt x="497" y="258"/>
                    </a:lnTo>
                    <a:lnTo>
                      <a:pt x="499" y="258"/>
                    </a:lnTo>
                    <a:lnTo>
                      <a:pt x="499" y="260"/>
                    </a:lnTo>
                    <a:lnTo>
                      <a:pt x="499" y="262"/>
                    </a:lnTo>
                    <a:lnTo>
                      <a:pt x="501" y="264"/>
                    </a:lnTo>
                    <a:lnTo>
                      <a:pt x="501" y="267"/>
                    </a:lnTo>
                    <a:lnTo>
                      <a:pt x="501" y="269"/>
                    </a:lnTo>
                    <a:lnTo>
                      <a:pt x="503" y="271"/>
                    </a:lnTo>
                    <a:lnTo>
                      <a:pt x="503" y="273"/>
                    </a:lnTo>
                    <a:lnTo>
                      <a:pt x="503" y="275"/>
                    </a:lnTo>
                    <a:lnTo>
                      <a:pt x="503" y="278"/>
                    </a:lnTo>
                    <a:lnTo>
                      <a:pt x="503" y="280"/>
                    </a:lnTo>
                    <a:lnTo>
                      <a:pt x="503" y="282"/>
                    </a:lnTo>
                    <a:lnTo>
                      <a:pt x="506" y="284"/>
                    </a:lnTo>
                    <a:lnTo>
                      <a:pt x="506" y="286"/>
                    </a:lnTo>
                    <a:lnTo>
                      <a:pt x="508" y="289"/>
                    </a:lnTo>
                    <a:lnTo>
                      <a:pt x="508" y="291"/>
                    </a:lnTo>
                    <a:lnTo>
                      <a:pt x="510" y="295"/>
                    </a:lnTo>
                    <a:lnTo>
                      <a:pt x="510" y="297"/>
                    </a:lnTo>
                    <a:lnTo>
                      <a:pt x="510" y="300"/>
                    </a:lnTo>
                    <a:lnTo>
                      <a:pt x="512" y="302"/>
                    </a:lnTo>
                    <a:lnTo>
                      <a:pt x="512" y="304"/>
                    </a:lnTo>
                    <a:lnTo>
                      <a:pt x="512" y="306"/>
                    </a:lnTo>
                    <a:lnTo>
                      <a:pt x="514" y="306"/>
                    </a:lnTo>
                    <a:lnTo>
                      <a:pt x="514" y="308"/>
                    </a:lnTo>
                    <a:lnTo>
                      <a:pt x="514" y="311"/>
                    </a:lnTo>
                    <a:lnTo>
                      <a:pt x="517" y="311"/>
                    </a:lnTo>
                    <a:lnTo>
                      <a:pt x="517" y="313"/>
                    </a:lnTo>
                    <a:lnTo>
                      <a:pt x="517" y="315"/>
                    </a:lnTo>
                    <a:lnTo>
                      <a:pt x="517" y="317"/>
                    </a:lnTo>
                    <a:lnTo>
                      <a:pt x="519" y="319"/>
                    </a:lnTo>
                    <a:lnTo>
                      <a:pt x="519" y="322"/>
                    </a:lnTo>
                    <a:lnTo>
                      <a:pt x="521" y="324"/>
                    </a:lnTo>
                    <a:lnTo>
                      <a:pt x="521" y="326"/>
                    </a:lnTo>
                    <a:lnTo>
                      <a:pt x="521" y="328"/>
                    </a:lnTo>
                    <a:lnTo>
                      <a:pt x="523" y="330"/>
                    </a:lnTo>
                    <a:lnTo>
                      <a:pt x="523" y="333"/>
                    </a:lnTo>
                    <a:lnTo>
                      <a:pt x="525" y="335"/>
                    </a:lnTo>
                    <a:lnTo>
                      <a:pt x="525" y="337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4"/>
                    </a:lnTo>
                    <a:lnTo>
                      <a:pt x="532" y="346"/>
                    </a:lnTo>
                    <a:lnTo>
                      <a:pt x="532" y="348"/>
                    </a:lnTo>
                    <a:lnTo>
                      <a:pt x="534" y="350"/>
                    </a:lnTo>
                    <a:lnTo>
                      <a:pt x="536" y="352"/>
                    </a:lnTo>
                    <a:lnTo>
                      <a:pt x="539" y="357"/>
                    </a:lnTo>
                    <a:lnTo>
                      <a:pt x="541" y="359"/>
                    </a:lnTo>
                    <a:lnTo>
                      <a:pt x="541" y="361"/>
                    </a:lnTo>
                    <a:lnTo>
                      <a:pt x="541" y="363"/>
                    </a:lnTo>
                    <a:lnTo>
                      <a:pt x="543" y="366"/>
                    </a:lnTo>
                    <a:lnTo>
                      <a:pt x="545" y="368"/>
                    </a:lnTo>
                    <a:lnTo>
                      <a:pt x="547" y="370"/>
                    </a:lnTo>
                    <a:lnTo>
                      <a:pt x="547" y="372"/>
                    </a:lnTo>
                    <a:lnTo>
                      <a:pt x="550" y="374"/>
                    </a:lnTo>
                    <a:lnTo>
                      <a:pt x="550" y="377"/>
                    </a:lnTo>
                    <a:lnTo>
                      <a:pt x="552" y="379"/>
                    </a:lnTo>
                    <a:lnTo>
                      <a:pt x="554" y="381"/>
                    </a:lnTo>
                    <a:lnTo>
                      <a:pt x="554" y="383"/>
                    </a:lnTo>
                    <a:lnTo>
                      <a:pt x="556" y="385"/>
                    </a:lnTo>
                    <a:lnTo>
                      <a:pt x="558" y="388"/>
                    </a:lnTo>
                    <a:lnTo>
                      <a:pt x="558" y="390"/>
                    </a:lnTo>
                    <a:lnTo>
                      <a:pt x="558" y="392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61" y="399"/>
                    </a:lnTo>
                    <a:lnTo>
                      <a:pt x="563" y="401"/>
                    </a:lnTo>
                    <a:lnTo>
                      <a:pt x="563" y="403"/>
                    </a:lnTo>
                    <a:lnTo>
                      <a:pt x="563" y="405"/>
                    </a:lnTo>
                    <a:lnTo>
                      <a:pt x="565" y="407"/>
                    </a:lnTo>
                    <a:lnTo>
                      <a:pt x="565" y="410"/>
                    </a:lnTo>
                    <a:lnTo>
                      <a:pt x="567" y="412"/>
                    </a:lnTo>
                    <a:lnTo>
                      <a:pt x="567" y="414"/>
                    </a:lnTo>
                    <a:lnTo>
                      <a:pt x="569" y="416"/>
                    </a:lnTo>
                    <a:lnTo>
                      <a:pt x="569" y="418"/>
                    </a:lnTo>
                    <a:lnTo>
                      <a:pt x="569" y="423"/>
                    </a:lnTo>
                    <a:lnTo>
                      <a:pt x="572" y="425"/>
                    </a:lnTo>
                    <a:lnTo>
                      <a:pt x="572" y="427"/>
                    </a:lnTo>
                    <a:lnTo>
                      <a:pt x="572" y="429"/>
                    </a:lnTo>
                    <a:lnTo>
                      <a:pt x="572" y="432"/>
                    </a:lnTo>
                    <a:lnTo>
                      <a:pt x="572" y="434"/>
                    </a:lnTo>
                    <a:lnTo>
                      <a:pt x="572" y="436"/>
                    </a:lnTo>
                    <a:lnTo>
                      <a:pt x="574" y="436"/>
                    </a:lnTo>
                    <a:lnTo>
                      <a:pt x="574" y="438"/>
                    </a:lnTo>
                    <a:lnTo>
                      <a:pt x="576" y="438"/>
                    </a:lnTo>
                    <a:lnTo>
                      <a:pt x="576" y="440"/>
                    </a:lnTo>
                    <a:lnTo>
                      <a:pt x="576" y="445"/>
                    </a:lnTo>
                    <a:lnTo>
                      <a:pt x="576" y="449"/>
                    </a:lnTo>
                    <a:lnTo>
                      <a:pt x="576" y="451"/>
                    </a:lnTo>
                    <a:lnTo>
                      <a:pt x="576" y="454"/>
                    </a:lnTo>
                    <a:lnTo>
                      <a:pt x="574" y="456"/>
                    </a:lnTo>
                    <a:lnTo>
                      <a:pt x="574" y="458"/>
                    </a:lnTo>
                    <a:lnTo>
                      <a:pt x="574" y="465"/>
                    </a:lnTo>
                    <a:lnTo>
                      <a:pt x="574" y="467"/>
                    </a:lnTo>
                    <a:lnTo>
                      <a:pt x="574" y="471"/>
                    </a:lnTo>
                    <a:lnTo>
                      <a:pt x="572" y="473"/>
                    </a:lnTo>
                    <a:lnTo>
                      <a:pt x="572" y="476"/>
                    </a:lnTo>
                    <a:lnTo>
                      <a:pt x="572" y="478"/>
                    </a:lnTo>
                    <a:lnTo>
                      <a:pt x="572" y="480"/>
                    </a:lnTo>
                    <a:lnTo>
                      <a:pt x="574" y="482"/>
                    </a:lnTo>
                    <a:lnTo>
                      <a:pt x="572" y="482"/>
                    </a:lnTo>
                    <a:lnTo>
                      <a:pt x="572" y="484"/>
                    </a:lnTo>
                    <a:lnTo>
                      <a:pt x="572" y="487"/>
                    </a:lnTo>
                    <a:lnTo>
                      <a:pt x="572" y="489"/>
                    </a:lnTo>
                    <a:lnTo>
                      <a:pt x="572" y="491"/>
                    </a:lnTo>
                    <a:lnTo>
                      <a:pt x="572" y="493"/>
                    </a:lnTo>
                    <a:lnTo>
                      <a:pt x="572" y="495"/>
                    </a:lnTo>
                    <a:lnTo>
                      <a:pt x="572" y="498"/>
                    </a:lnTo>
                    <a:lnTo>
                      <a:pt x="574" y="498"/>
                    </a:lnTo>
                    <a:lnTo>
                      <a:pt x="576" y="498"/>
                    </a:lnTo>
                    <a:lnTo>
                      <a:pt x="580" y="498"/>
                    </a:lnTo>
                    <a:lnTo>
                      <a:pt x="580" y="500"/>
                    </a:lnTo>
                    <a:lnTo>
                      <a:pt x="583" y="500"/>
                    </a:lnTo>
                    <a:lnTo>
                      <a:pt x="585" y="500"/>
                    </a:lnTo>
                    <a:lnTo>
                      <a:pt x="587" y="500"/>
                    </a:lnTo>
                    <a:lnTo>
                      <a:pt x="589" y="500"/>
                    </a:lnTo>
                    <a:lnTo>
                      <a:pt x="591" y="498"/>
                    </a:lnTo>
                    <a:lnTo>
                      <a:pt x="594" y="498"/>
                    </a:lnTo>
                    <a:lnTo>
                      <a:pt x="596" y="498"/>
                    </a:lnTo>
                    <a:lnTo>
                      <a:pt x="598" y="495"/>
                    </a:lnTo>
                    <a:lnTo>
                      <a:pt x="600" y="495"/>
                    </a:lnTo>
                    <a:lnTo>
                      <a:pt x="605" y="495"/>
                    </a:lnTo>
                    <a:lnTo>
                      <a:pt x="605" y="498"/>
                    </a:lnTo>
                    <a:lnTo>
                      <a:pt x="607" y="498"/>
                    </a:lnTo>
                    <a:lnTo>
                      <a:pt x="607" y="500"/>
                    </a:lnTo>
                    <a:lnTo>
                      <a:pt x="611" y="500"/>
                    </a:lnTo>
                    <a:lnTo>
                      <a:pt x="611" y="502"/>
                    </a:lnTo>
                    <a:lnTo>
                      <a:pt x="613" y="502"/>
                    </a:lnTo>
                    <a:lnTo>
                      <a:pt x="616" y="502"/>
                    </a:lnTo>
                    <a:lnTo>
                      <a:pt x="618" y="500"/>
                    </a:lnTo>
                    <a:lnTo>
                      <a:pt x="620" y="500"/>
                    </a:lnTo>
                    <a:lnTo>
                      <a:pt x="620" y="498"/>
                    </a:lnTo>
                    <a:lnTo>
                      <a:pt x="620" y="500"/>
                    </a:lnTo>
                    <a:lnTo>
                      <a:pt x="622" y="500"/>
                    </a:lnTo>
                    <a:lnTo>
                      <a:pt x="622" y="498"/>
                    </a:lnTo>
                    <a:lnTo>
                      <a:pt x="624" y="498"/>
                    </a:lnTo>
                    <a:lnTo>
                      <a:pt x="627" y="495"/>
                    </a:lnTo>
                    <a:lnTo>
                      <a:pt x="629" y="495"/>
                    </a:lnTo>
                    <a:lnTo>
                      <a:pt x="631" y="495"/>
                    </a:lnTo>
                    <a:lnTo>
                      <a:pt x="633" y="495"/>
                    </a:lnTo>
                    <a:lnTo>
                      <a:pt x="633" y="493"/>
                    </a:lnTo>
                    <a:lnTo>
                      <a:pt x="635" y="493"/>
                    </a:lnTo>
                    <a:lnTo>
                      <a:pt x="638" y="493"/>
                    </a:lnTo>
                    <a:lnTo>
                      <a:pt x="638" y="491"/>
                    </a:lnTo>
                    <a:lnTo>
                      <a:pt x="640" y="493"/>
                    </a:lnTo>
                    <a:lnTo>
                      <a:pt x="642" y="491"/>
                    </a:lnTo>
                    <a:lnTo>
                      <a:pt x="644" y="491"/>
                    </a:lnTo>
                    <a:lnTo>
                      <a:pt x="646" y="493"/>
                    </a:lnTo>
                    <a:lnTo>
                      <a:pt x="649" y="495"/>
                    </a:lnTo>
                    <a:lnTo>
                      <a:pt x="651" y="498"/>
                    </a:lnTo>
                    <a:lnTo>
                      <a:pt x="653" y="498"/>
                    </a:lnTo>
                    <a:lnTo>
                      <a:pt x="653" y="500"/>
                    </a:lnTo>
                    <a:lnTo>
                      <a:pt x="655" y="500"/>
                    </a:lnTo>
                    <a:lnTo>
                      <a:pt x="657" y="500"/>
                    </a:lnTo>
                    <a:lnTo>
                      <a:pt x="660" y="500"/>
                    </a:lnTo>
                    <a:lnTo>
                      <a:pt x="662" y="502"/>
                    </a:lnTo>
                    <a:lnTo>
                      <a:pt x="664" y="502"/>
                    </a:lnTo>
                    <a:lnTo>
                      <a:pt x="666" y="504"/>
                    </a:lnTo>
                    <a:lnTo>
                      <a:pt x="668" y="504"/>
                    </a:lnTo>
                    <a:lnTo>
                      <a:pt x="671" y="504"/>
                    </a:lnTo>
                    <a:lnTo>
                      <a:pt x="675" y="506"/>
                    </a:lnTo>
                    <a:lnTo>
                      <a:pt x="677" y="506"/>
                    </a:lnTo>
                    <a:lnTo>
                      <a:pt x="677" y="509"/>
                    </a:lnTo>
                    <a:lnTo>
                      <a:pt x="679" y="511"/>
                    </a:lnTo>
                    <a:lnTo>
                      <a:pt x="682" y="513"/>
                    </a:lnTo>
                    <a:lnTo>
                      <a:pt x="682" y="515"/>
                    </a:lnTo>
                    <a:lnTo>
                      <a:pt x="684" y="517"/>
                    </a:lnTo>
                    <a:lnTo>
                      <a:pt x="688" y="517"/>
                    </a:lnTo>
                    <a:lnTo>
                      <a:pt x="690" y="520"/>
                    </a:lnTo>
                    <a:lnTo>
                      <a:pt x="693" y="520"/>
                    </a:lnTo>
                    <a:lnTo>
                      <a:pt x="693" y="522"/>
                    </a:lnTo>
                    <a:lnTo>
                      <a:pt x="695" y="522"/>
                    </a:lnTo>
                    <a:lnTo>
                      <a:pt x="697" y="522"/>
                    </a:lnTo>
                    <a:lnTo>
                      <a:pt x="699" y="522"/>
                    </a:lnTo>
                    <a:lnTo>
                      <a:pt x="701" y="522"/>
                    </a:lnTo>
                    <a:lnTo>
                      <a:pt x="704" y="522"/>
                    </a:lnTo>
                    <a:lnTo>
                      <a:pt x="706" y="522"/>
                    </a:lnTo>
                    <a:lnTo>
                      <a:pt x="710" y="522"/>
                    </a:lnTo>
                    <a:lnTo>
                      <a:pt x="712" y="522"/>
                    </a:lnTo>
                    <a:lnTo>
                      <a:pt x="715" y="522"/>
                    </a:lnTo>
                    <a:lnTo>
                      <a:pt x="719" y="522"/>
                    </a:lnTo>
                    <a:lnTo>
                      <a:pt x="719" y="520"/>
                    </a:lnTo>
                    <a:lnTo>
                      <a:pt x="723" y="520"/>
                    </a:lnTo>
                    <a:lnTo>
                      <a:pt x="726" y="520"/>
                    </a:lnTo>
                    <a:lnTo>
                      <a:pt x="730" y="520"/>
                    </a:lnTo>
                    <a:lnTo>
                      <a:pt x="734" y="520"/>
                    </a:lnTo>
                    <a:lnTo>
                      <a:pt x="737" y="520"/>
                    </a:lnTo>
                    <a:lnTo>
                      <a:pt x="739" y="520"/>
                    </a:lnTo>
                    <a:lnTo>
                      <a:pt x="741" y="520"/>
                    </a:lnTo>
                    <a:lnTo>
                      <a:pt x="743" y="520"/>
                    </a:lnTo>
                    <a:lnTo>
                      <a:pt x="745" y="520"/>
                    </a:lnTo>
                    <a:lnTo>
                      <a:pt x="748" y="520"/>
                    </a:lnTo>
                    <a:lnTo>
                      <a:pt x="750" y="520"/>
                    </a:lnTo>
                    <a:lnTo>
                      <a:pt x="750" y="517"/>
                    </a:lnTo>
                    <a:lnTo>
                      <a:pt x="752" y="517"/>
                    </a:lnTo>
                    <a:lnTo>
                      <a:pt x="754" y="517"/>
                    </a:lnTo>
                    <a:lnTo>
                      <a:pt x="756" y="517"/>
                    </a:lnTo>
                    <a:lnTo>
                      <a:pt x="759" y="517"/>
                    </a:lnTo>
                    <a:lnTo>
                      <a:pt x="761" y="517"/>
                    </a:lnTo>
                    <a:lnTo>
                      <a:pt x="763" y="517"/>
                    </a:lnTo>
                    <a:lnTo>
                      <a:pt x="765" y="517"/>
                    </a:lnTo>
                    <a:lnTo>
                      <a:pt x="765" y="515"/>
                    </a:lnTo>
                    <a:lnTo>
                      <a:pt x="765" y="517"/>
                    </a:lnTo>
                    <a:lnTo>
                      <a:pt x="765" y="520"/>
                    </a:lnTo>
                    <a:lnTo>
                      <a:pt x="763" y="522"/>
                    </a:lnTo>
                    <a:lnTo>
                      <a:pt x="761" y="524"/>
                    </a:lnTo>
                    <a:lnTo>
                      <a:pt x="759" y="526"/>
                    </a:lnTo>
                    <a:lnTo>
                      <a:pt x="759" y="528"/>
                    </a:lnTo>
                    <a:lnTo>
                      <a:pt x="756" y="531"/>
                    </a:lnTo>
                    <a:lnTo>
                      <a:pt x="752" y="533"/>
                    </a:lnTo>
                    <a:lnTo>
                      <a:pt x="752" y="535"/>
                    </a:lnTo>
                    <a:lnTo>
                      <a:pt x="750" y="537"/>
                    </a:lnTo>
                    <a:lnTo>
                      <a:pt x="750" y="539"/>
                    </a:lnTo>
                    <a:lnTo>
                      <a:pt x="748" y="539"/>
                    </a:lnTo>
                    <a:lnTo>
                      <a:pt x="748" y="544"/>
                    </a:lnTo>
                    <a:lnTo>
                      <a:pt x="745" y="546"/>
                    </a:lnTo>
                    <a:lnTo>
                      <a:pt x="743" y="546"/>
                    </a:lnTo>
                    <a:lnTo>
                      <a:pt x="743" y="548"/>
                    </a:lnTo>
                    <a:lnTo>
                      <a:pt x="741" y="548"/>
                    </a:lnTo>
                    <a:lnTo>
                      <a:pt x="739" y="550"/>
                    </a:lnTo>
                    <a:lnTo>
                      <a:pt x="737" y="550"/>
                    </a:lnTo>
                    <a:lnTo>
                      <a:pt x="734" y="553"/>
                    </a:lnTo>
                    <a:lnTo>
                      <a:pt x="732" y="553"/>
                    </a:lnTo>
                    <a:lnTo>
                      <a:pt x="730" y="550"/>
                    </a:lnTo>
                    <a:lnTo>
                      <a:pt x="728" y="550"/>
                    </a:lnTo>
                    <a:lnTo>
                      <a:pt x="726" y="553"/>
                    </a:lnTo>
                    <a:lnTo>
                      <a:pt x="723" y="553"/>
                    </a:lnTo>
                    <a:lnTo>
                      <a:pt x="721" y="553"/>
                    </a:lnTo>
                    <a:lnTo>
                      <a:pt x="719" y="550"/>
                    </a:lnTo>
                    <a:lnTo>
                      <a:pt x="717" y="550"/>
                    </a:lnTo>
                    <a:lnTo>
                      <a:pt x="715" y="550"/>
                    </a:lnTo>
                    <a:lnTo>
                      <a:pt x="712" y="553"/>
                    </a:lnTo>
                    <a:lnTo>
                      <a:pt x="712" y="555"/>
                    </a:lnTo>
                    <a:lnTo>
                      <a:pt x="710" y="557"/>
                    </a:lnTo>
                    <a:lnTo>
                      <a:pt x="710" y="559"/>
                    </a:lnTo>
                    <a:lnTo>
                      <a:pt x="708" y="559"/>
                    </a:lnTo>
                    <a:lnTo>
                      <a:pt x="708" y="561"/>
                    </a:lnTo>
                    <a:lnTo>
                      <a:pt x="708" y="564"/>
                    </a:lnTo>
                    <a:lnTo>
                      <a:pt x="706" y="566"/>
                    </a:lnTo>
                    <a:lnTo>
                      <a:pt x="706" y="568"/>
                    </a:lnTo>
                    <a:lnTo>
                      <a:pt x="704" y="570"/>
                    </a:lnTo>
                    <a:lnTo>
                      <a:pt x="701" y="572"/>
                    </a:lnTo>
                    <a:lnTo>
                      <a:pt x="699" y="572"/>
                    </a:lnTo>
                    <a:lnTo>
                      <a:pt x="697" y="575"/>
                    </a:lnTo>
                    <a:lnTo>
                      <a:pt x="697" y="572"/>
                    </a:lnTo>
                    <a:lnTo>
                      <a:pt x="697" y="570"/>
                    </a:lnTo>
                    <a:lnTo>
                      <a:pt x="697" y="568"/>
                    </a:lnTo>
                    <a:lnTo>
                      <a:pt x="695" y="566"/>
                    </a:lnTo>
                    <a:lnTo>
                      <a:pt x="693" y="566"/>
                    </a:lnTo>
                    <a:lnTo>
                      <a:pt x="690" y="566"/>
                    </a:lnTo>
                    <a:lnTo>
                      <a:pt x="690" y="564"/>
                    </a:lnTo>
                    <a:lnTo>
                      <a:pt x="690" y="566"/>
                    </a:lnTo>
                    <a:lnTo>
                      <a:pt x="688" y="566"/>
                    </a:lnTo>
                    <a:lnTo>
                      <a:pt x="686" y="566"/>
                    </a:lnTo>
                    <a:lnTo>
                      <a:pt x="684" y="566"/>
                    </a:lnTo>
                    <a:lnTo>
                      <a:pt x="684" y="568"/>
                    </a:lnTo>
                    <a:lnTo>
                      <a:pt x="682" y="568"/>
                    </a:lnTo>
                    <a:lnTo>
                      <a:pt x="679" y="568"/>
                    </a:lnTo>
                    <a:lnTo>
                      <a:pt x="677" y="568"/>
                    </a:lnTo>
                    <a:lnTo>
                      <a:pt x="675" y="568"/>
                    </a:lnTo>
                    <a:lnTo>
                      <a:pt x="675" y="570"/>
                    </a:lnTo>
                    <a:lnTo>
                      <a:pt x="673" y="572"/>
                    </a:lnTo>
                    <a:lnTo>
                      <a:pt x="673" y="575"/>
                    </a:lnTo>
                    <a:lnTo>
                      <a:pt x="671" y="575"/>
                    </a:lnTo>
                    <a:lnTo>
                      <a:pt x="671" y="577"/>
                    </a:lnTo>
                    <a:lnTo>
                      <a:pt x="668" y="577"/>
                    </a:lnTo>
                    <a:lnTo>
                      <a:pt x="668" y="579"/>
                    </a:lnTo>
                    <a:lnTo>
                      <a:pt x="666" y="581"/>
                    </a:lnTo>
                    <a:lnTo>
                      <a:pt x="666" y="583"/>
                    </a:lnTo>
                    <a:lnTo>
                      <a:pt x="664" y="583"/>
                    </a:lnTo>
                    <a:lnTo>
                      <a:pt x="664" y="586"/>
                    </a:lnTo>
                    <a:lnTo>
                      <a:pt x="662" y="588"/>
                    </a:lnTo>
                    <a:lnTo>
                      <a:pt x="662" y="590"/>
                    </a:lnTo>
                    <a:lnTo>
                      <a:pt x="660" y="592"/>
                    </a:lnTo>
                    <a:lnTo>
                      <a:pt x="660" y="594"/>
                    </a:lnTo>
                    <a:lnTo>
                      <a:pt x="657" y="599"/>
                    </a:lnTo>
                    <a:lnTo>
                      <a:pt x="657" y="601"/>
                    </a:lnTo>
                    <a:lnTo>
                      <a:pt x="655" y="603"/>
                    </a:lnTo>
                    <a:lnTo>
                      <a:pt x="655" y="605"/>
                    </a:lnTo>
                    <a:lnTo>
                      <a:pt x="657" y="605"/>
                    </a:lnTo>
                    <a:lnTo>
                      <a:pt x="657" y="608"/>
                    </a:lnTo>
                    <a:lnTo>
                      <a:pt x="657" y="610"/>
                    </a:lnTo>
                    <a:lnTo>
                      <a:pt x="660" y="612"/>
                    </a:lnTo>
                    <a:lnTo>
                      <a:pt x="660" y="614"/>
                    </a:lnTo>
                    <a:lnTo>
                      <a:pt x="662" y="614"/>
                    </a:lnTo>
                    <a:lnTo>
                      <a:pt x="662" y="616"/>
                    </a:lnTo>
                    <a:lnTo>
                      <a:pt x="664" y="616"/>
                    </a:lnTo>
                    <a:lnTo>
                      <a:pt x="664" y="619"/>
                    </a:lnTo>
                    <a:lnTo>
                      <a:pt x="666" y="621"/>
                    </a:lnTo>
                    <a:lnTo>
                      <a:pt x="666" y="623"/>
                    </a:lnTo>
                    <a:lnTo>
                      <a:pt x="668" y="625"/>
                    </a:lnTo>
                    <a:lnTo>
                      <a:pt x="668" y="627"/>
                    </a:lnTo>
                    <a:lnTo>
                      <a:pt x="666" y="627"/>
                    </a:lnTo>
                    <a:lnTo>
                      <a:pt x="666" y="630"/>
                    </a:lnTo>
                    <a:lnTo>
                      <a:pt x="668" y="632"/>
                    </a:lnTo>
                    <a:lnTo>
                      <a:pt x="666" y="634"/>
                    </a:lnTo>
                    <a:lnTo>
                      <a:pt x="666" y="636"/>
                    </a:lnTo>
                    <a:lnTo>
                      <a:pt x="666" y="638"/>
                    </a:lnTo>
                    <a:lnTo>
                      <a:pt x="666" y="641"/>
                    </a:lnTo>
                    <a:lnTo>
                      <a:pt x="666" y="643"/>
                    </a:lnTo>
                    <a:lnTo>
                      <a:pt x="666" y="645"/>
                    </a:lnTo>
                    <a:lnTo>
                      <a:pt x="668" y="645"/>
                    </a:lnTo>
                    <a:lnTo>
                      <a:pt x="668" y="647"/>
                    </a:lnTo>
                    <a:lnTo>
                      <a:pt x="671" y="649"/>
                    </a:lnTo>
                    <a:lnTo>
                      <a:pt x="671" y="652"/>
                    </a:lnTo>
                    <a:lnTo>
                      <a:pt x="671" y="654"/>
                    </a:lnTo>
                    <a:lnTo>
                      <a:pt x="673" y="656"/>
                    </a:lnTo>
                    <a:lnTo>
                      <a:pt x="675" y="660"/>
                    </a:lnTo>
                    <a:lnTo>
                      <a:pt x="675" y="663"/>
                    </a:lnTo>
                    <a:lnTo>
                      <a:pt x="677" y="665"/>
                    </a:lnTo>
                    <a:lnTo>
                      <a:pt x="675" y="665"/>
                    </a:lnTo>
                    <a:lnTo>
                      <a:pt x="675" y="667"/>
                    </a:lnTo>
                    <a:lnTo>
                      <a:pt x="675" y="669"/>
                    </a:lnTo>
                    <a:lnTo>
                      <a:pt x="673" y="669"/>
                    </a:lnTo>
                    <a:lnTo>
                      <a:pt x="671" y="669"/>
                    </a:lnTo>
                    <a:lnTo>
                      <a:pt x="668" y="671"/>
                    </a:lnTo>
                    <a:lnTo>
                      <a:pt x="666" y="674"/>
                    </a:lnTo>
                    <a:lnTo>
                      <a:pt x="664" y="674"/>
                    </a:lnTo>
                    <a:lnTo>
                      <a:pt x="662" y="674"/>
                    </a:lnTo>
                    <a:lnTo>
                      <a:pt x="657" y="676"/>
                    </a:lnTo>
                    <a:lnTo>
                      <a:pt x="657" y="678"/>
                    </a:lnTo>
                    <a:lnTo>
                      <a:pt x="660" y="678"/>
                    </a:lnTo>
                    <a:lnTo>
                      <a:pt x="660" y="680"/>
                    </a:lnTo>
                    <a:lnTo>
                      <a:pt x="660" y="682"/>
                    </a:lnTo>
                    <a:lnTo>
                      <a:pt x="660" y="685"/>
                    </a:lnTo>
                    <a:lnTo>
                      <a:pt x="662" y="689"/>
                    </a:lnTo>
                    <a:lnTo>
                      <a:pt x="662" y="693"/>
                    </a:lnTo>
                    <a:lnTo>
                      <a:pt x="664" y="696"/>
                    </a:lnTo>
                    <a:lnTo>
                      <a:pt x="664" y="698"/>
                    </a:lnTo>
                    <a:lnTo>
                      <a:pt x="664" y="700"/>
                    </a:lnTo>
                    <a:lnTo>
                      <a:pt x="666" y="702"/>
                    </a:lnTo>
                    <a:lnTo>
                      <a:pt x="666" y="704"/>
                    </a:lnTo>
                    <a:lnTo>
                      <a:pt x="666" y="707"/>
                    </a:lnTo>
                    <a:lnTo>
                      <a:pt x="666" y="709"/>
                    </a:lnTo>
                    <a:lnTo>
                      <a:pt x="668" y="711"/>
                    </a:lnTo>
                    <a:lnTo>
                      <a:pt x="668" y="713"/>
                    </a:lnTo>
                    <a:lnTo>
                      <a:pt x="668" y="715"/>
                    </a:lnTo>
                    <a:lnTo>
                      <a:pt x="671" y="718"/>
                    </a:lnTo>
                    <a:lnTo>
                      <a:pt x="671" y="720"/>
                    </a:lnTo>
                    <a:lnTo>
                      <a:pt x="673" y="722"/>
                    </a:lnTo>
                    <a:lnTo>
                      <a:pt x="673" y="724"/>
                    </a:lnTo>
                    <a:lnTo>
                      <a:pt x="675" y="726"/>
                    </a:lnTo>
                    <a:lnTo>
                      <a:pt x="675" y="729"/>
                    </a:lnTo>
                    <a:lnTo>
                      <a:pt x="677" y="729"/>
                    </a:lnTo>
                    <a:lnTo>
                      <a:pt x="677" y="731"/>
                    </a:lnTo>
                    <a:lnTo>
                      <a:pt x="679" y="733"/>
                    </a:lnTo>
                    <a:lnTo>
                      <a:pt x="682" y="735"/>
                    </a:lnTo>
                    <a:lnTo>
                      <a:pt x="682" y="737"/>
                    </a:lnTo>
                    <a:lnTo>
                      <a:pt x="684" y="740"/>
                    </a:lnTo>
                    <a:lnTo>
                      <a:pt x="686" y="740"/>
                    </a:lnTo>
                    <a:lnTo>
                      <a:pt x="686" y="742"/>
                    </a:lnTo>
                    <a:lnTo>
                      <a:pt x="688" y="744"/>
                    </a:lnTo>
                    <a:lnTo>
                      <a:pt x="688" y="746"/>
                    </a:lnTo>
                    <a:lnTo>
                      <a:pt x="690" y="746"/>
                    </a:lnTo>
                    <a:lnTo>
                      <a:pt x="690" y="748"/>
                    </a:lnTo>
                    <a:lnTo>
                      <a:pt x="693" y="751"/>
                    </a:lnTo>
                    <a:lnTo>
                      <a:pt x="695" y="753"/>
                    </a:lnTo>
                    <a:lnTo>
                      <a:pt x="695" y="755"/>
                    </a:lnTo>
                    <a:lnTo>
                      <a:pt x="697" y="757"/>
                    </a:lnTo>
                    <a:lnTo>
                      <a:pt x="697" y="759"/>
                    </a:lnTo>
                    <a:lnTo>
                      <a:pt x="699" y="759"/>
                    </a:lnTo>
                    <a:lnTo>
                      <a:pt x="699" y="762"/>
                    </a:lnTo>
                    <a:lnTo>
                      <a:pt x="701" y="762"/>
                    </a:lnTo>
                    <a:lnTo>
                      <a:pt x="701" y="764"/>
                    </a:lnTo>
                    <a:lnTo>
                      <a:pt x="704" y="766"/>
                    </a:lnTo>
                    <a:lnTo>
                      <a:pt x="706" y="768"/>
                    </a:lnTo>
                    <a:lnTo>
                      <a:pt x="708" y="770"/>
                    </a:lnTo>
                    <a:lnTo>
                      <a:pt x="710" y="770"/>
                    </a:lnTo>
                    <a:lnTo>
                      <a:pt x="710" y="773"/>
                    </a:lnTo>
                    <a:lnTo>
                      <a:pt x="712" y="773"/>
                    </a:lnTo>
                    <a:lnTo>
                      <a:pt x="712" y="775"/>
                    </a:lnTo>
                    <a:lnTo>
                      <a:pt x="717" y="775"/>
                    </a:lnTo>
                    <a:lnTo>
                      <a:pt x="717" y="777"/>
                    </a:lnTo>
                    <a:lnTo>
                      <a:pt x="719" y="779"/>
                    </a:lnTo>
                    <a:lnTo>
                      <a:pt x="721" y="779"/>
                    </a:lnTo>
                    <a:lnTo>
                      <a:pt x="721" y="781"/>
                    </a:lnTo>
                    <a:lnTo>
                      <a:pt x="726" y="781"/>
                    </a:lnTo>
                    <a:lnTo>
                      <a:pt x="726" y="784"/>
                    </a:lnTo>
                    <a:lnTo>
                      <a:pt x="728" y="784"/>
                    </a:lnTo>
                    <a:lnTo>
                      <a:pt x="730" y="786"/>
                    </a:lnTo>
                    <a:lnTo>
                      <a:pt x="732" y="786"/>
                    </a:lnTo>
                    <a:lnTo>
                      <a:pt x="732" y="788"/>
                    </a:lnTo>
                    <a:lnTo>
                      <a:pt x="734" y="790"/>
                    </a:lnTo>
                    <a:lnTo>
                      <a:pt x="737" y="792"/>
                    </a:lnTo>
                    <a:lnTo>
                      <a:pt x="739" y="792"/>
                    </a:lnTo>
                    <a:lnTo>
                      <a:pt x="739" y="795"/>
                    </a:lnTo>
                    <a:lnTo>
                      <a:pt x="741" y="795"/>
                    </a:lnTo>
                    <a:lnTo>
                      <a:pt x="743" y="797"/>
                    </a:lnTo>
                    <a:lnTo>
                      <a:pt x="745" y="797"/>
                    </a:lnTo>
                    <a:lnTo>
                      <a:pt x="748" y="799"/>
                    </a:lnTo>
                    <a:lnTo>
                      <a:pt x="750" y="799"/>
                    </a:lnTo>
                    <a:lnTo>
                      <a:pt x="752" y="801"/>
                    </a:lnTo>
                    <a:lnTo>
                      <a:pt x="756" y="803"/>
                    </a:lnTo>
                    <a:lnTo>
                      <a:pt x="761" y="806"/>
                    </a:lnTo>
                    <a:lnTo>
                      <a:pt x="763" y="806"/>
                    </a:lnTo>
                    <a:lnTo>
                      <a:pt x="765" y="806"/>
                    </a:lnTo>
                    <a:lnTo>
                      <a:pt x="765" y="808"/>
                    </a:lnTo>
                    <a:lnTo>
                      <a:pt x="770" y="808"/>
                    </a:lnTo>
                    <a:lnTo>
                      <a:pt x="772" y="808"/>
                    </a:lnTo>
                    <a:lnTo>
                      <a:pt x="772" y="810"/>
                    </a:lnTo>
                    <a:lnTo>
                      <a:pt x="774" y="810"/>
                    </a:lnTo>
                    <a:lnTo>
                      <a:pt x="778" y="812"/>
                    </a:lnTo>
                    <a:lnTo>
                      <a:pt x="781" y="812"/>
                    </a:lnTo>
                    <a:lnTo>
                      <a:pt x="783" y="814"/>
                    </a:lnTo>
                    <a:lnTo>
                      <a:pt x="785" y="814"/>
                    </a:lnTo>
                    <a:lnTo>
                      <a:pt x="787" y="817"/>
                    </a:lnTo>
                    <a:lnTo>
                      <a:pt x="789" y="817"/>
                    </a:lnTo>
                    <a:lnTo>
                      <a:pt x="792" y="819"/>
                    </a:lnTo>
                    <a:lnTo>
                      <a:pt x="794" y="821"/>
                    </a:lnTo>
                    <a:lnTo>
                      <a:pt x="796" y="823"/>
                    </a:lnTo>
                    <a:lnTo>
                      <a:pt x="798" y="823"/>
                    </a:lnTo>
                    <a:lnTo>
                      <a:pt x="800" y="825"/>
                    </a:lnTo>
                    <a:lnTo>
                      <a:pt x="803" y="825"/>
                    </a:lnTo>
                    <a:lnTo>
                      <a:pt x="803" y="828"/>
                    </a:lnTo>
                    <a:lnTo>
                      <a:pt x="805" y="828"/>
                    </a:lnTo>
                    <a:lnTo>
                      <a:pt x="807" y="830"/>
                    </a:lnTo>
                    <a:lnTo>
                      <a:pt x="809" y="832"/>
                    </a:lnTo>
                    <a:lnTo>
                      <a:pt x="811" y="832"/>
                    </a:lnTo>
                    <a:lnTo>
                      <a:pt x="814" y="834"/>
                    </a:lnTo>
                    <a:lnTo>
                      <a:pt x="814" y="836"/>
                    </a:lnTo>
                    <a:lnTo>
                      <a:pt x="818" y="836"/>
                    </a:lnTo>
                    <a:lnTo>
                      <a:pt x="818" y="839"/>
                    </a:lnTo>
                    <a:lnTo>
                      <a:pt x="820" y="841"/>
                    </a:lnTo>
                    <a:lnTo>
                      <a:pt x="822" y="841"/>
                    </a:lnTo>
                    <a:lnTo>
                      <a:pt x="825" y="843"/>
                    </a:lnTo>
                    <a:lnTo>
                      <a:pt x="829" y="845"/>
                    </a:lnTo>
                    <a:lnTo>
                      <a:pt x="829" y="847"/>
                    </a:lnTo>
                    <a:lnTo>
                      <a:pt x="831" y="847"/>
                    </a:lnTo>
                    <a:lnTo>
                      <a:pt x="836" y="850"/>
                    </a:lnTo>
                    <a:lnTo>
                      <a:pt x="838" y="850"/>
                    </a:lnTo>
                    <a:lnTo>
                      <a:pt x="840" y="852"/>
                    </a:lnTo>
                    <a:lnTo>
                      <a:pt x="842" y="852"/>
                    </a:lnTo>
                    <a:lnTo>
                      <a:pt x="844" y="852"/>
                    </a:lnTo>
                    <a:lnTo>
                      <a:pt x="847" y="854"/>
                    </a:lnTo>
                    <a:lnTo>
                      <a:pt x="849" y="854"/>
                    </a:lnTo>
                    <a:lnTo>
                      <a:pt x="851" y="854"/>
                    </a:lnTo>
                    <a:lnTo>
                      <a:pt x="853" y="854"/>
                    </a:lnTo>
                    <a:lnTo>
                      <a:pt x="855" y="854"/>
                    </a:lnTo>
                    <a:lnTo>
                      <a:pt x="858" y="856"/>
                    </a:lnTo>
                    <a:lnTo>
                      <a:pt x="862" y="858"/>
                    </a:lnTo>
                    <a:lnTo>
                      <a:pt x="866" y="867"/>
                    </a:lnTo>
                    <a:lnTo>
                      <a:pt x="869" y="869"/>
                    </a:lnTo>
                    <a:lnTo>
                      <a:pt x="869" y="872"/>
                    </a:lnTo>
                    <a:lnTo>
                      <a:pt x="871" y="872"/>
                    </a:lnTo>
                    <a:lnTo>
                      <a:pt x="871" y="874"/>
                    </a:lnTo>
                    <a:lnTo>
                      <a:pt x="871" y="876"/>
                    </a:lnTo>
                    <a:lnTo>
                      <a:pt x="873" y="878"/>
                    </a:lnTo>
                    <a:lnTo>
                      <a:pt x="873" y="880"/>
                    </a:lnTo>
                    <a:lnTo>
                      <a:pt x="873" y="883"/>
                    </a:lnTo>
                    <a:lnTo>
                      <a:pt x="875" y="883"/>
                    </a:lnTo>
                    <a:lnTo>
                      <a:pt x="877" y="885"/>
                    </a:lnTo>
                    <a:lnTo>
                      <a:pt x="875" y="891"/>
                    </a:lnTo>
                    <a:lnTo>
                      <a:pt x="875" y="894"/>
                    </a:lnTo>
                    <a:lnTo>
                      <a:pt x="875" y="896"/>
                    </a:lnTo>
                    <a:lnTo>
                      <a:pt x="875" y="900"/>
                    </a:lnTo>
                    <a:lnTo>
                      <a:pt x="873" y="907"/>
                    </a:lnTo>
                    <a:lnTo>
                      <a:pt x="873" y="909"/>
                    </a:lnTo>
                    <a:lnTo>
                      <a:pt x="869" y="913"/>
                    </a:lnTo>
                    <a:lnTo>
                      <a:pt x="869" y="916"/>
                    </a:lnTo>
                    <a:lnTo>
                      <a:pt x="866" y="916"/>
                    </a:lnTo>
                    <a:lnTo>
                      <a:pt x="866" y="920"/>
                    </a:lnTo>
                    <a:lnTo>
                      <a:pt x="864" y="924"/>
                    </a:lnTo>
                    <a:lnTo>
                      <a:pt x="864" y="927"/>
                    </a:lnTo>
                    <a:lnTo>
                      <a:pt x="864" y="929"/>
                    </a:lnTo>
                    <a:lnTo>
                      <a:pt x="862" y="935"/>
                    </a:lnTo>
                    <a:lnTo>
                      <a:pt x="860" y="938"/>
                    </a:lnTo>
                    <a:lnTo>
                      <a:pt x="860" y="940"/>
                    </a:lnTo>
                    <a:lnTo>
                      <a:pt x="858" y="942"/>
                    </a:lnTo>
                    <a:lnTo>
                      <a:pt x="855" y="946"/>
                    </a:lnTo>
                    <a:lnTo>
                      <a:pt x="855" y="949"/>
                    </a:lnTo>
                    <a:lnTo>
                      <a:pt x="853" y="951"/>
                    </a:lnTo>
                    <a:lnTo>
                      <a:pt x="849" y="957"/>
                    </a:lnTo>
                    <a:lnTo>
                      <a:pt x="847" y="964"/>
                    </a:lnTo>
                    <a:lnTo>
                      <a:pt x="842" y="971"/>
                    </a:lnTo>
                    <a:lnTo>
                      <a:pt x="838" y="977"/>
                    </a:lnTo>
                    <a:lnTo>
                      <a:pt x="836" y="982"/>
                    </a:lnTo>
                    <a:lnTo>
                      <a:pt x="831" y="988"/>
                    </a:lnTo>
                    <a:lnTo>
                      <a:pt x="829" y="990"/>
                    </a:lnTo>
                    <a:lnTo>
                      <a:pt x="829" y="995"/>
                    </a:lnTo>
                    <a:lnTo>
                      <a:pt x="827" y="995"/>
                    </a:lnTo>
                    <a:lnTo>
                      <a:pt x="827" y="997"/>
                    </a:lnTo>
                    <a:lnTo>
                      <a:pt x="825" y="1001"/>
                    </a:lnTo>
                    <a:lnTo>
                      <a:pt x="825" y="1004"/>
                    </a:lnTo>
                    <a:lnTo>
                      <a:pt x="825" y="1006"/>
                    </a:lnTo>
                    <a:lnTo>
                      <a:pt x="820" y="1012"/>
                    </a:lnTo>
                    <a:lnTo>
                      <a:pt x="820" y="1017"/>
                    </a:lnTo>
                    <a:lnTo>
                      <a:pt x="814" y="1028"/>
                    </a:lnTo>
                    <a:lnTo>
                      <a:pt x="814" y="1030"/>
                    </a:lnTo>
                    <a:lnTo>
                      <a:pt x="814" y="1032"/>
                    </a:lnTo>
                    <a:lnTo>
                      <a:pt x="809" y="1041"/>
                    </a:lnTo>
                    <a:lnTo>
                      <a:pt x="807" y="1045"/>
                    </a:lnTo>
                    <a:lnTo>
                      <a:pt x="805" y="1052"/>
                    </a:lnTo>
                    <a:lnTo>
                      <a:pt x="805" y="1054"/>
                    </a:lnTo>
                    <a:lnTo>
                      <a:pt x="803" y="1054"/>
                    </a:lnTo>
                    <a:lnTo>
                      <a:pt x="803" y="1059"/>
                    </a:lnTo>
                    <a:lnTo>
                      <a:pt x="800" y="1065"/>
                    </a:lnTo>
                    <a:lnTo>
                      <a:pt x="798" y="1074"/>
                    </a:lnTo>
                    <a:lnTo>
                      <a:pt x="796" y="1078"/>
                    </a:lnTo>
                    <a:lnTo>
                      <a:pt x="796" y="1081"/>
                    </a:lnTo>
                    <a:lnTo>
                      <a:pt x="794" y="1089"/>
                    </a:lnTo>
                    <a:lnTo>
                      <a:pt x="794" y="1092"/>
                    </a:lnTo>
                    <a:lnTo>
                      <a:pt x="794" y="1094"/>
                    </a:lnTo>
                    <a:lnTo>
                      <a:pt x="794" y="1098"/>
                    </a:lnTo>
                    <a:lnTo>
                      <a:pt x="792" y="1103"/>
                    </a:lnTo>
                    <a:lnTo>
                      <a:pt x="792" y="1107"/>
                    </a:lnTo>
                    <a:lnTo>
                      <a:pt x="792" y="1109"/>
                    </a:lnTo>
                    <a:lnTo>
                      <a:pt x="792" y="1111"/>
                    </a:lnTo>
                    <a:lnTo>
                      <a:pt x="792" y="1114"/>
                    </a:lnTo>
                    <a:lnTo>
                      <a:pt x="792" y="1116"/>
                    </a:lnTo>
                    <a:lnTo>
                      <a:pt x="792" y="1118"/>
                    </a:lnTo>
                    <a:lnTo>
                      <a:pt x="792" y="1120"/>
                    </a:lnTo>
                    <a:lnTo>
                      <a:pt x="792" y="1125"/>
                    </a:lnTo>
                    <a:lnTo>
                      <a:pt x="794" y="1127"/>
                    </a:lnTo>
                    <a:lnTo>
                      <a:pt x="792" y="1129"/>
                    </a:lnTo>
                    <a:lnTo>
                      <a:pt x="792" y="1131"/>
                    </a:lnTo>
                    <a:lnTo>
                      <a:pt x="787" y="1133"/>
                    </a:lnTo>
                    <a:lnTo>
                      <a:pt x="783" y="1133"/>
                    </a:lnTo>
                    <a:lnTo>
                      <a:pt x="778" y="1133"/>
                    </a:lnTo>
                    <a:lnTo>
                      <a:pt x="776" y="1133"/>
                    </a:lnTo>
                    <a:lnTo>
                      <a:pt x="772" y="1131"/>
                    </a:lnTo>
                    <a:lnTo>
                      <a:pt x="759" y="1129"/>
                    </a:lnTo>
                    <a:lnTo>
                      <a:pt x="752" y="1127"/>
                    </a:lnTo>
                    <a:lnTo>
                      <a:pt x="750" y="1127"/>
                    </a:lnTo>
                    <a:lnTo>
                      <a:pt x="734" y="1125"/>
                    </a:lnTo>
                    <a:lnTo>
                      <a:pt x="712" y="1120"/>
                    </a:lnTo>
                    <a:lnTo>
                      <a:pt x="706" y="1118"/>
                    </a:lnTo>
                    <a:lnTo>
                      <a:pt x="693" y="1116"/>
                    </a:lnTo>
                    <a:lnTo>
                      <a:pt x="686" y="1114"/>
                    </a:lnTo>
                    <a:lnTo>
                      <a:pt x="677" y="1109"/>
                    </a:lnTo>
                    <a:lnTo>
                      <a:pt x="668" y="1105"/>
                    </a:lnTo>
                    <a:lnTo>
                      <a:pt x="657" y="1100"/>
                    </a:lnTo>
                    <a:lnTo>
                      <a:pt x="655" y="1100"/>
                    </a:lnTo>
                    <a:lnTo>
                      <a:pt x="649" y="1098"/>
                    </a:lnTo>
                    <a:lnTo>
                      <a:pt x="646" y="1098"/>
                    </a:lnTo>
                    <a:lnTo>
                      <a:pt x="644" y="1098"/>
                    </a:lnTo>
                    <a:lnTo>
                      <a:pt x="638" y="1098"/>
                    </a:lnTo>
                    <a:lnTo>
                      <a:pt x="635" y="1098"/>
                    </a:lnTo>
                    <a:lnTo>
                      <a:pt x="633" y="1096"/>
                    </a:lnTo>
                    <a:lnTo>
                      <a:pt x="631" y="1096"/>
                    </a:lnTo>
                    <a:lnTo>
                      <a:pt x="631" y="1094"/>
                    </a:lnTo>
                    <a:lnTo>
                      <a:pt x="629" y="1094"/>
                    </a:lnTo>
                    <a:lnTo>
                      <a:pt x="629" y="1092"/>
                    </a:lnTo>
                    <a:lnTo>
                      <a:pt x="627" y="1092"/>
                    </a:lnTo>
                    <a:lnTo>
                      <a:pt x="624" y="1092"/>
                    </a:lnTo>
                    <a:lnTo>
                      <a:pt x="622" y="1092"/>
                    </a:lnTo>
                    <a:lnTo>
                      <a:pt x="618" y="1094"/>
                    </a:lnTo>
                    <a:lnTo>
                      <a:pt x="618" y="1096"/>
                    </a:lnTo>
                    <a:lnTo>
                      <a:pt x="616" y="1096"/>
                    </a:lnTo>
                    <a:lnTo>
                      <a:pt x="613" y="1096"/>
                    </a:lnTo>
                    <a:lnTo>
                      <a:pt x="611" y="1096"/>
                    </a:lnTo>
                    <a:lnTo>
                      <a:pt x="609" y="1096"/>
                    </a:lnTo>
                    <a:lnTo>
                      <a:pt x="609" y="1094"/>
                    </a:lnTo>
                    <a:lnTo>
                      <a:pt x="607" y="1094"/>
                    </a:lnTo>
                    <a:lnTo>
                      <a:pt x="605" y="1094"/>
                    </a:lnTo>
                    <a:lnTo>
                      <a:pt x="602" y="1094"/>
                    </a:lnTo>
                    <a:lnTo>
                      <a:pt x="602" y="1092"/>
                    </a:lnTo>
                    <a:lnTo>
                      <a:pt x="600" y="1092"/>
                    </a:lnTo>
                    <a:lnTo>
                      <a:pt x="598" y="1087"/>
                    </a:lnTo>
                    <a:lnTo>
                      <a:pt x="596" y="1087"/>
                    </a:lnTo>
                    <a:lnTo>
                      <a:pt x="596" y="1085"/>
                    </a:lnTo>
                    <a:lnTo>
                      <a:pt x="594" y="1085"/>
                    </a:lnTo>
                    <a:lnTo>
                      <a:pt x="589" y="1087"/>
                    </a:lnTo>
                    <a:lnTo>
                      <a:pt x="589" y="1089"/>
                    </a:lnTo>
                    <a:lnTo>
                      <a:pt x="589" y="1092"/>
                    </a:lnTo>
                    <a:lnTo>
                      <a:pt x="587" y="1094"/>
                    </a:lnTo>
                    <a:lnTo>
                      <a:pt x="585" y="1094"/>
                    </a:lnTo>
                    <a:lnTo>
                      <a:pt x="585" y="1096"/>
                    </a:lnTo>
                    <a:lnTo>
                      <a:pt x="583" y="1096"/>
                    </a:lnTo>
                    <a:lnTo>
                      <a:pt x="583" y="1098"/>
                    </a:lnTo>
                    <a:lnTo>
                      <a:pt x="583" y="1100"/>
                    </a:lnTo>
                    <a:lnTo>
                      <a:pt x="583" y="1103"/>
                    </a:lnTo>
                    <a:lnTo>
                      <a:pt x="585" y="1103"/>
                    </a:lnTo>
                    <a:lnTo>
                      <a:pt x="585" y="1105"/>
                    </a:lnTo>
                    <a:lnTo>
                      <a:pt x="585" y="1107"/>
                    </a:lnTo>
                    <a:lnTo>
                      <a:pt x="583" y="1107"/>
                    </a:lnTo>
                    <a:lnTo>
                      <a:pt x="583" y="1109"/>
                    </a:lnTo>
                    <a:lnTo>
                      <a:pt x="580" y="1109"/>
                    </a:lnTo>
                    <a:lnTo>
                      <a:pt x="578" y="1109"/>
                    </a:lnTo>
                    <a:lnTo>
                      <a:pt x="576" y="1109"/>
                    </a:lnTo>
                    <a:lnTo>
                      <a:pt x="574" y="1109"/>
                    </a:lnTo>
                    <a:lnTo>
                      <a:pt x="572" y="1109"/>
                    </a:lnTo>
                    <a:lnTo>
                      <a:pt x="567" y="1107"/>
                    </a:lnTo>
                    <a:lnTo>
                      <a:pt x="565" y="1107"/>
                    </a:lnTo>
                    <a:lnTo>
                      <a:pt x="563" y="1107"/>
                    </a:lnTo>
                    <a:lnTo>
                      <a:pt x="561" y="1107"/>
                    </a:lnTo>
                    <a:lnTo>
                      <a:pt x="558" y="1107"/>
                    </a:lnTo>
                    <a:lnTo>
                      <a:pt x="556" y="1107"/>
                    </a:lnTo>
                    <a:lnTo>
                      <a:pt x="552" y="1107"/>
                    </a:lnTo>
                    <a:lnTo>
                      <a:pt x="550" y="1107"/>
                    </a:lnTo>
                    <a:lnTo>
                      <a:pt x="550" y="1105"/>
                    </a:lnTo>
                    <a:lnTo>
                      <a:pt x="547" y="1105"/>
                    </a:lnTo>
                    <a:lnTo>
                      <a:pt x="547" y="1103"/>
                    </a:lnTo>
                    <a:lnTo>
                      <a:pt x="543" y="1096"/>
                    </a:lnTo>
                    <a:lnTo>
                      <a:pt x="543" y="1094"/>
                    </a:lnTo>
                    <a:lnTo>
                      <a:pt x="541" y="1094"/>
                    </a:lnTo>
                    <a:lnTo>
                      <a:pt x="541" y="1092"/>
                    </a:lnTo>
                    <a:lnTo>
                      <a:pt x="534" y="1089"/>
                    </a:lnTo>
                    <a:lnTo>
                      <a:pt x="534" y="1087"/>
                    </a:lnTo>
                    <a:lnTo>
                      <a:pt x="532" y="1085"/>
                    </a:lnTo>
                    <a:lnTo>
                      <a:pt x="532" y="1083"/>
                    </a:lnTo>
                    <a:lnTo>
                      <a:pt x="532" y="1081"/>
                    </a:lnTo>
                    <a:lnTo>
                      <a:pt x="530" y="1081"/>
                    </a:lnTo>
                    <a:lnTo>
                      <a:pt x="528" y="1081"/>
                    </a:lnTo>
                    <a:lnTo>
                      <a:pt x="525" y="1078"/>
                    </a:lnTo>
                    <a:lnTo>
                      <a:pt x="523" y="1078"/>
                    </a:lnTo>
                    <a:lnTo>
                      <a:pt x="523" y="1081"/>
                    </a:lnTo>
                    <a:lnTo>
                      <a:pt x="523" y="1083"/>
                    </a:lnTo>
                    <a:lnTo>
                      <a:pt x="521" y="1083"/>
                    </a:lnTo>
                    <a:lnTo>
                      <a:pt x="519" y="1083"/>
                    </a:lnTo>
                    <a:lnTo>
                      <a:pt x="517" y="1081"/>
                    </a:lnTo>
                    <a:lnTo>
                      <a:pt x="517" y="1083"/>
                    </a:lnTo>
                    <a:lnTo>
                      <a:pt x="517" y="1085"/>
                    </a:lnTo>
                    <a:lnTo>
                      <a:pt x="514" y="1085"/>
                    </a:lnTo>
                    <a:lnTo>
                      <a:pt x="514" y="1087"/>
                    </a:lnTo>
                    <a:lnTo>
                      <a:pt x="512" y="1087"/>
                    </a:lnTo>
                    <a:lnTo>
                      <a:pt x="510" y="1087"/>
                    </a:lnTo>
                    <a:lnTo>
                      <a:pt x="510" y="1085"/>
                    </a:lnTo>
                    <a:lnTo>
                      <a:pt x="508" y="1085"/>
                    </a:lnTo>
                    <a:lnTo>
                      <a:pt x="508" y="1083"/>
                    </a:lnTo>
                    <a:lnTo>
                      <a:pt x="506" y="1083"/>
                    </a:lnTo>
                    <a:lnTo>
                      <a:pt x="506" y="1081"/>
                    </a:lnTo>
                    <a:lnTo>
                      <a:pt x="503" y="1081"/>
                    </a:lnTo>
                    <a:lnTo>
                      <a:pt x="501" y="1081"/>
                    </a:lnTo>
                    <a:lnTo>
                      <a:pt x="499" y="1081"/>
                    </a:lnTo>
                    <a:lnTo>
                      <a:pt x="497" y="1078"/>
                    </a:lnTo>
                    <a:lnTo>
                      <a:pt x="495" y="1078"/>
                    </a:lnTo>
                    <a:lnTo>
                      <a:pt x="495" y="1081"/>
                    </a:lnTo>
                    <a:lnTo>
                      <a:pt x="492" y="1081"/>
                    </a:lnTo>
                    <a:lnTo>
                      <a:pt x="492" y="1083"/>
                    </a:lnTo>
                    <a:lnTo>
                      <a:pt x="495" y="1083"/>
                    </a:lnTo>
                    <a:lnTo>
                      <a:pt x="497" y="1083"/>
                    </a:lnTo>
                    <a:lnTo>
                      <a:pt x="497" y="1085"/>
                    </a:lnTo>
                    <a:lnTo>
                      <a:pt x="497" y="1087"/>
                    </a:lnTo>
                    <a:lnTo>
                      <a:pt x="495" y="1087"/>
                    </a:lnTo>
                    <a:lnTo>
                      <a:pt x="492" y="1087"/>
                    </a:lnTo>
                    <a:lnTo>
                      <a:pt x="492" y="1085"/>
                    </a:lnTo>
                    <a:lnTo>
                      <a:pt x="490" y="1085"/>
                    </a:lnTo>
                    <a:lnTo>
                      <a:pt x="488" y="1085"/>
                    </a:lnTo>
                    <a:lnTo>
                      <a:pt x="486" y="1085"/>
                    </a:lnTo>
                    <a:lnTo>
                      <a:pt x="484" y="1083"/>
                    </a:lnTo>
                    <a:lnTo>
                      <a:pt x="481" y="1081"/>
                    </a:lnTo>
                    <a:lnTo>
                      <a:pt x="481" y="1078"/>
                    </a:lnTo>
                    <a:lnTo>
                      <a:pt x="479" y="1078"/>
                    </a:lnTo>
                    <a:lnTo>
                      <a:pt x="477" y="1078"/>
                    </a:lnTo>
                    <a:lnTo>
                      <a:pt x="475" y="1081"/>
                    </a:lnTo>
                    <a:lnTo>
                      <a:pt x="475" y="1078"/>
                    </a:lnTo>
                    <a:lnTo>
                      <a:pt x="473" y="1078"/>
                    </a:lnTo>
                    <a:lnTo>
                      <a:pt x="470" y="1074"/>
                    </a:lnTo>
                    <a:lnTo>
                      <a:pt x="468" y="1074"/>
                    </a:lnTo>
                    <a:lnTo>
                      <a:pt x="468" y="1072"/>
                    </a:lnTo>
                    <a:lnTo>
                      <a:pt x="466" y="1072"/>
                    </a:lnTo>
                    <a:lnTo>
                      <a:pt x="468" y="1070"/>
                    </a:lnTo>
                    <a:lnTo>
                      <a:pt x="466" y="1070"/>
                    </a:lnTo>
                    <a:lnTo>
                      <a:pt x="466" y="1067"/>
                    </a:lnTo>
                    <a:lnTo>
                      <a:pt x="464" y="1065"/>
                    </a:lnTo>
                    <a:lnTo>
                      <a:pt x="464" y="1063"/>
                    </a:lnTo>
                    <a:lnTo>
                      <a:pt x="462" y="1063"/>
                    </a:lnTo>
                    <a:lnTo>
                      <a:pt x="459" y="1063"/>
                    </a:lnTo>
                    <a:lnTo>
                      <a:pt x="459" y="1065"/>
                    </a:lnTo>
                    <a:lnTo>
                      <a:pt x="459" y="1067"/>
                    </a:lnTo>
                    <a:lnTo>
                      <a:pt x="459" y="1070"/>
                    </a:lnTo>
                    <a:lnTo>
                      <a:pt x="459" y="1072"/>
                    </a:lnTo>
                    <a:lnTo>
                      <a:pt x="459" y="1074"/>
                    </a:lnTo>
                    <a:lnTo>
                      <a:pt x="457" y="1078"/>
                    </a:lnTo>
                    <a:lnTo>
                      <a:pt x="455" y="1078"/>
                    </a:lnTo>
                    <a:lnTo>
                      <a:pt x="453" y="1078"/>
                    </a:lnTo>
                    <a:lnTo>
                      <a:pt x="451" y="1078"/>
                    </a:lnTo>
                    <a:lnTo>
                      <a:pt x="451" y="1076"/>
                    </a:lnTo>
                    <a:lnTo>
                      <a:pt x="451" y="1072"/>
                    </a:lnTo>
                    <a:lnTo>
                      <a:pt x="448" y="1072"/>
                    </a:lnTo>
                    <a:lnTo>
                      <a:pt x="446" y="1072"/>
                    </a:lnTo>
                    <a:lnTo>
                      <a:pt x="446" y="1070"/>
                    </a:lnTo>
                    <a:lnTo>
                      <a:pt x="446" y="1067"/>
                    </a:lnTo>
                    <a:lnTo>
                      <a:pt x="446" y="1065"/>
                    </a:lnTo>
                    <a:lnTo>
                      <a:pt x="446" y="1063"/>
                    </a:lnTo>
                    <a:lnTo>
                      <a:pt x="444" y="1063"/>
                    </a:lnTo>
                    <a:lnTo>
                      <a:pt x="442" y="1061"/>
                    </a:lnTo>
                    <a:lnTo>
                      <a:pt x="444" y="1061"/>
                    </a:lnTo>
                    <a:lnTo>
                      <a:pt x="444" y="1059"/>
                    </a:lnTo>
                    <a:lnTo>
                      <a:pt x="448" y="1059"/>
                    </a:lnTo>
                    <a:lnTo>
                      <a:pt x="448" y="1056"/>
                    </a:lnTo>
                    <a:lnTo>
                      <a:pt x="448" y="1054"/>
                    </a:lnTo>
                    <a:lnTo>
                      <a:pt x="446" y="1054"/>
                    </a:lnTo>
                    <a:lnTo>
                      <a:pt x="444" y="1054"/>
                    </a:lnTo>
                    <a:lnTo>
                      <a:pt x="442" y="1054"/>
                    </a:lnTo>
                    <a:lnTo>
                      <a:pt x="442" y="1052"/>
                    </a:lnTo>
                    <a:lnTo>
                      <a:pt x="440" y="1052"/>
                    </a:lnTo>
                    <a:lnTo>
                      <a:pt x="437" y="1052"/>
                    </a:lnTo>
                    <a:lnTo>
                      <a:pt x="437" y="1050"/>
                    </a:lnTo>
                    <a:lnTo>
                      <a:pt x="435" y="1048"/>
                    </a:lnTo>
                    <a:lnTo>
                      <a:pt x="435" y="1045"/>
                    </a:lnTo>
                    <a:lnTo>
                      <a:pt x="433" y="1045"/>
                    </a:lnTo>
                    <a:lnTo>
                      <a:pt x="431" y="1043"/>
                    </a:lnTo>
                    <a:lnTo>
                      <a:pt x="429" y="1043"/>
                    </a:lnTo>
                    <a:lnTo>
                      <a:pt x="426" y="1043"/>
                    </a:lnTo>
                    <a:lnTo>
                      <a:pt x="429" y="1043"/>
                    </a:lnTo>
                    <a:lnTo>
                      <a:pt x="429" y="1041"/>
                    </a:lnTo>
                    <a:lnTo>
                      <a:pt x="431" y="1041"/>
                    </a:lnTo>
                    <a:lnTo>
                      <a:pt x="433" y="1041"/>
                    </a:lnTo>
                    <a:lnTo>
                      <a:pt x="437" y="1041"/>
                    </a:lnTo>
                    <a:lnTo>
                      <a:pt x="437" y="1039"/>
                    </a:lnTo>
                    <a:lnTo>
                      <a:pt x="437" y="1037"/>
                    </a:lnTo>
                    <a:lnTo>
                      <a:pt x="437" y="1034"/>
                    </a:lnTo>
                    <a:lnTo>
                      <a:pt x="435" y="1032"/>
                    </a:lnTo>
                    <a:lnTo>
                      <a:pt x="433" y="1032"/>
                    </a:lnTo>
                    <a:lnTo>
                      <a:pt x="431" y="1032"/>
                    </a:lnTo>
                    <a:lnTo>
                      <a:pt x="431" y="1034"/>
                    </a:lnTo>
                    <a:lnTo>
                      <a:pt x="429" y="1034"/>
                    </a:lnTo>
                    <a:lnTo>
                      <a:pt x="429" y="1032"/>
                    </a:lnTo>
                    <a:lnTo>
                      <a:pt x="426" y="1034"/>
                    </a:lnTo>
                    <a:lnTo>
                      <a:pt x="424" y="1034"/>
                    </a:lnTo>
                    <a:lnTo>
                      <a:pt x="424" y="1032"/>
                    </a:lnTo>
                    <a:lnTo>
                      <a:pt x="422" y="1032"/>
                    </a:lnTo>
                    <a:lnTo>
                      <a:pt x="420" y="1032"/>
                    </a:lnTo>
                    <a:lnTo>
                      <a:pt x="418" y="1032"/>
                    </a:lnTo>
                    <a:lnTo>
                      <a:pt x="420" y="1030"/>
                    </a:lnTo>
                    <a:lnTo>
                      <a:pt x="420" y="1028"/>
                    </a:lnTo>
                    <a:lnTo>
                      <a:pt x="422" y="1028"/>
                    </a:lnTo>
                    <a:lnTo>
                      <a:pt x="424" y="1028"/>
                    </a:lnTo>
                    <a:lnTo>
                      <a:pt x="424" y="1026"/>
                    </a:lnTo>
                    <a:lnTo>
                      <a:pt x="422" y="1026"/>
                    </a:lnTo>
                    <a:lnTo>
                      <a:pt x="422" y="1023"/>
                    </a:lnTo>
                    <a:lnTo>
                      <a:pt x="424" y="1023"/>
                    </a:lnTo>
                    <a:lnTo>
                      <a:pt x="424" y="1021"/>
                    </a:lnTo>
                    <a:lnTo>
                      <a:pt x="426" y="1021"/>
                    </a:lnTo>
                    <a:lnTo>
                      <a:pt x="429" y="1021"/>
                    </a:lnTo>
                    <a:lnTo>
                      <a:pt x="429" y="1019"/>
                    </a:lnTo>
                    <a:lnTo>
                      <a:pt x="429" y="1017"/>
                    </a:lnTo>
                    <a:lnTo>
                      <a:pt x="426" y="1017"/>
                    </a:lnTo>
                    <a:lnTo>
                      <a:pt x="424" y="1017"/>
                    </a:lnTo>
                    <a:lnTo>
                      <a:pt x="422" y="1017"/>
                    </a:lnTo>
                    <a:lnTo>
                      <a:pt x="420" y="1017"/>
                    </a:lnTo>
                    <a:lnTo>
                      <a:pt x="418" y="1015"/>
                    </a:lnTo>
                    <a:lnTo>
                      <a:pt x="415" y="1015"/>
                    </a:lnTo>
                    <a:lnTo>
                      <a:pt x="413" y="1017"/>
                    </a:lnTo>
                    <a:lnTo>
                      <a:pt x="411" y="1015"/>
                    </a:lnTo>
                    <a:lnTo>
                      <a:pt x="411" y="1012"/>
                    </a:lnTo>
                    <a:lnTo>
                      <a:pt x="409" y="1012"/>
                    </a:lnTo>
                    <a:lnTo>
                      <a:pt x="409" y="1010"/>
                    </a:lnTo>
                    <a:lnTo>
                      <a:pt x="407" y="1010"/>
                    </a:lnTo>
                    <a:lnTo>
                      <a:pt x="407" y="1008"/>
                    </a:lnTo>
                    <a:lnTo>
                      <a:pt x="407" y="1006"/>
                    </a:lnTo>
                    <a:lnTo>
                      <a:pt x="404" y="1006"/>
                    </a:lnTo>
                    <a:lnTo>
                      <a:pt x="404" y="1008"/>
                    </a:lnTo>
                    <a:lnTo>
                      <a:pt x="404" y="1006"/>
                    </a:lnTo>
                    <a:lnTo>
                      <a:pt x="402" y="1006"/>
                    </a:lnTo>
                    <a:lnTo>
                      <a:pt x="400" y="1006"/>
                    </a:lnTo>
                    <a:lnTo>
                      <a:pt x="400" y="1004"/>
                    </a:lnTo>
                    <a:lnTo>
                      <a:pt x="400" y="1001"/>
                    </a:lnTo>
                    <a:lnTo>
                      <a:pt x="400" y="999"/>
                    </a:lnTo>
                    <a:lnTo>
                      <a:pt x="404" y="999"/>
                    </a:lnTo>
                    <a:lnTo>
                      <a:pt x="407" y="999"/>
                    </a:lnTo>
                    <a:lnTo>
                      <a:pt x="407" y="997"/>
                    </a:lnTo>
                    <a:lnTo>
                      <a:pt x="407" y="995"/>
                    </a:lnTo>
                    <a:lnTo>
                      <a:pt x="404" y="995"/>
                    </a:lnTo>
                    <a:lnTo>
                      <a:pt x="402" y="995"/>
                    </a:lnTo>
                    <a:lnTo>
                      <a:pt x="400" y="995"/>
                    </a:lnTo>
                    <a:lnTo>
                      <a:pt x="398" y="995"/>
                    </a:lnTo>
                    <a:lnTo>
                      <a:pt x="396" y="997"/>
                    </a:lnTo>
                    <a:lnTo>
                      <a:pt x="393" y="997"/>
                    </a:lnTo>
                    <a:lnTo>
                      <a:pt x="393" y="995"/>
                    </a:lnTo>
                    <a:lnTo>
                      <a:pt x="391" y="995"/>
                    </a:lnTo>
                    <a:lnTo>
                      <a:pt x="391" y="997"/>
                    </a:lnTo>
                    <a:lnTo>
                      <a:pt x="389" y="997"/>
                    </a:lnTo>
                    <a:lnTo>
                      <a:pt x="387" y="997"/>
                    </a:lnTo>
                    <a:lnTo>
                      <a:pt x="387" y="995"/>
                    </a:lnTo>
                    <a:lnTo>
                      <a:pt x="387" y="993"/>
                    </a:lnTo>
                    <a:lnTo>
                      <a:pt x="387" y="990"/>
                    </a:lnTo>
                    <a:lnTo>
                      <a:pt x="389" y="990"/>
                    </a:lnTo>
                    <a:lnTo>
                      <a:pt x="391" y="990"/>
                    </a:lnTo>
                    <a:lnTo>
                      <a:pt x="393" y="990"/>
                    </a:lnTo>
                    <a:lnTo>
                      <a:pt x="393" y="988"/>
                    </a:lnTo>
                    <a:lnTo>
                      <a:pt x="393" y="986"/>
                    </a:lnTo>
                    <a:lnTo>
                      <a:pt x="391" y="986"/>
                    </a:lnTo>
                    <a:lnTo>
                      <a:pt x="389" y="988"/>
                    </a:lnTo>
                    <a:lnTo>
                      <a:pt x="387" y="988"/>
                    </a:lnTo>
                    <a:lnTo>
                      <a:pt x="385" y="988"/>
                    </a:lnTo>
                    <a:lnTo>
                      <a:pt x="382" y="988"/>
                    </a:lnTo>
                    <a:lnTo>
                      <a:pt x="382" y="986"/>
                    </a:lnTo>
                    <a:lnTo>
                      <a:pt x="380" y="986"/>
                    </a:lnTo>
                    <a:lnTo>
                      <a:pt x="380" y="988"/>
                    </a:lnTo>
                    <a:lnTo>
                      <a:pt x="378" y="988"/>
                    </a:lnTo>
                    <a:lnTo>
                      <a:pt x="376" y="986"/>
                    </a:lnTo>
                    <a:lnTo>
                      <a:pt x="374" y="986"/>
                    </a:lnTo>
                    <a:lnTo>
                      <a:pt x="369" y="984"/>
                    </a:lnTo>
                    <a:lnTo>
                      <a:pt x="367" y="984"/>
                    </a:lnTo>
                    <a:lnTo>
                      <a:pt x="365" y="984"/>
                    </a:lnTo>
                    <a:lnTo>
                      <a:pt x="365" y="986"/>
                    </a:lnTo>
                    <a:lnTo>
                      <a:pt x="363" y="984"/>
                    </a:lnTo>
                    <a:lnTo>
                      <a:pt x="360" y="984"/>
                    </a:lnTo>
                    <a:lnTo>
                      <a:pt x="358" y="984"/>
                    </a:lnTo>
                    <a:lnTo>
                      <a:pt x="356" y="984"/>
                    </a:lnTo>
                    <a:lnTo>
                      <a:pt x="356" y="986"/>
                    </a:lnTo>
                    <a:lnTo>
                      <a:pt x="352" y="986"/>
                    </a:lnTo>
                    <a:lnTo>
                      <a:pt x="349" y="986"/>
                    </a:lnTo>
                    <a:lnTo>
                      <a:pt x="349" y="984"/>
                    </a:lnTo>
                    <a:lnTo>
                      <a:pt x="347" y="984"/>
                    </a:lnTo>
                    <a:lnTo>
                      <a:pt x="345" y="984"/>
                    </a:lnTo>
                    <a:lnTo>
                      <a:pt x="343" y="984"/>
                    </a:lnTo>
                    <a:lnTo>
                      <a:pt x="343" y="982"/>
                    </a:lnTo>
                    <a:lnTo>
                      <a:pt x="341" y="982"/>
                    </a:lnTo>
                    <a:lnTo>
                      <a:pt x="341" y="984"/>
                    </a:lnTo>
                    <a:lnTo>
                      <a:pt x="338" y="984"/>
                    </a:lnTo>
                    <a:lnTo>
                      <a:pt x="341" y="984"/>
                    </a:lnTo>
                    <a:lnTo>
                      <a:pt x="341" y="986"/>
                    </a:lnTo>
                    <a:lnTo>
                      <a:pt x="338" y="986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6" y="988"/>
                    </a:lnTo>
                    <a:lnTo>
                      <a:pt x="336" y="990"/>
                    </a:lnTo>
                    <a:lnTo>
                      <a:pt x="334" y="990"/>
                    </a:lnTo>
                    <a:lnTo>
                      <a:pt x="334" y="993"/>
                    </a:lnTo>
                    <a:lnTo>
                      <a:pt x="334" y="995"/>
                    </a:lnTo>
                    <a:lnTo>
                      <a:pt x="334" y="997"/>
                    </a:lnTo>
                    <a:lnTo>
                      <a:pt x="332" y="997"/>
                    </a:lnTo>
                    <a:lnTo>
                      <a:pt x="334" y="997"/>
                    </a:lnTo>
                    <a:lnTo>
                      <a:pt x="334" y="999"/>
                    </a:lnTo>
                    <a:lnTo>
                      <a:pt x="334" y="1001"/>
                    </a:lnTo>
                    <a:lnTo>
                      <a:pt x="334" y="1004"/>
                    </a:lnTo>
                    <a:lnTo>
                      <a:pt x="332" y="1004"/>
                    </a:lnTo>
                    <a:lnTo>
                      <a:pt x="332" y="1001"/>
                    </a:lnTo>
                    <a:lnTo>
                      <a:pt x="330" y="999"/>
                    </a:lnTo>
                    <a:lnTo>
                      <a:pt x="327" y="999"/>
                    </a:lnTo>
                    <a:lnTo>
                      <a:pt x="327" y="1001"/>
                    </a:lnTo>
                    <a:lnTo>
                      <a:pt x="330" y="1004"/>
                    </a:lnTo>
                    <a:lnTo>
                      <a:pt x="330" y="1006"/>
                    </a:lnTo>
                    <a:lnTo>
                      <a:pt x="327" y="1004"/>
                    </a:lnTo>
                    <a:lnTo>
                      <a:pt x="327" y="1006"/>
                    </a:lnTo>
                    <a:lnTo>
                      <a:pt x="325" y="1008"/>
                    </a:lnTo>
                    <a:lnTo>
                      <a:pt x="323" y="1006"/>
                    </a:lnTo>
                    <a:lnTo>
                      <a:pt x="323" y="1004"/>
                    </a:lnTo>
                    <a:lnTo>
                      <a:pt x="325" y="1004"/>
                    </a:lnTo>
                    <a:lnTo>
                      <a:pt x="323" y="1001"/>
                    </a:lnTo>
                    <a:lnTo>
                      <a:pt x="321" y="1001"/>
                    </a:lnTo>
                    <a:lnTo>
                      <a:pt x="319" y="1001"/>
                    </a:lnTo>
                    <a:lnTo>
                      <a:pt x="319" y="999"/>
                    </a:lnTo>
                    <a:lnTo>
                      <a:pt x="316" y="999"/>
                    </a:lnTo>
                    <a:lnTo>
                      <a:pt x="316" y="1001"/>
                    </a:lnTo>
                    <a:lnTo>
                      <a:pt x="314" y="1001"/>
                    </a:lnTo>
                    <a:lnTo>
                      <a:pt x="314" y="1004"/>
                    </a:lnTo>
                    <a:lnTo>
                      <a:pt x="316" y="1004"/>
                    </a:lnTo>
                    <a:lnTo>
                      <a:pt x="316" y="1006"/>
                    </a:lnTo>
                    <a:lnTo>
                      <a:pt x="314" y="1006"/>
                    </a:lnTo>
                    <a:lnTo>
                      <a:pt x="314" y="1008"/>
                    </a:lnTo>
                    <a:lnTo>
                      <a:pt x="312" y="1006"/>
                    </a:lnTo>
                    <a:lnTo>
                      <a:pt x="310" y="1006"/>
                    </a:lnTo>
                    <a:lnTo>
                      <a:pt x="308" y="1006"/>
                    </a:lnTo>
                    <a:lnTo>
                      <a:pt x="308" y="1008"/>
                    </a:lnTo>
                    <a:lnTo>
                      <a:pt x="308" y="1010"/>
                    </a:lnTo>
                    <a:lnTo>
                      <a:pt x="305" y="1010"/>
                    </a:lnTo>
                    <a:lnTo>
                      <a:pt x="303" y="1010"/>
                    </a:lnTo>
                    <a:lnTo>
                      <a:pt x="303" y="1012"/>
                    </a:lnTo>
                    <a:lnTo>
                      <a:pt x="305" y="1012"/>
                    </a:lnTo>
                    <a:lnTo>
                      <a:pt x="305" y="1015"/>
                    </a:lnTo>
                    <a:lnTo>
                      <a:pt x="303" y="1015"/>
                    </a:lnTo>
                    <a:lnTo>
                      <a:pt x="301" y="1015"/>
                    </a:lnTo>
                    <a:lnTo>
                      <a:pt x="299" y="1015"/>
                    </a:lnTo>
                    <a:lnTo>
                      <a:pt x="299" y="1019"/>
                    </a:lnTo>
                    <a:lnTo>
                      <a:pt x="297" y="1019"/>
                    </a:lnTo>
                    <a:lnTo>
                      <a:pt x="294" y="1019"/>
                    </a:lnTo>
                    <a:lnTo>
                      <a:pt x="292" y="1021"/>
                    </a:lnTo>
                    <a:lnTo>
                      <a:pt x="290" y="1021"/>
                    </a:lnTo>
                    <a:lnTo>
                      <a:pt x="290" y="1023"/>
                    </a:lnTo>
                    <a:lnTo>
                      <a:pt x="290" y="1026"/>
                    </a:lnTo>
                    <a:lnTo>
                      <a:pt x="288" y="1026"/>
                    </a:lnTo>
                    <a:lnTo>
                      <a:pt x="288" y="1023"/>
                    </a:lnTo>
                    <a:lnTo>
                      <a:pt x="286" y="1023"/>
                    </a:lnTo>
                    <a:lnTo>
                      <a:pt x="283" y="1023"/>
                    </a:lnTo>
                    <a:lnTo>
                      <a:pt x="283" y="1026"/>
                    </a:lnTo>
                    <a:lnTo>
                      <a:pt x="281" y="1023"/>
                    </a:lnTo>
                    <a:lnTo>
                      <a:pt x="279" y="1023"/>
                    </a:lnTo>
                    <a:lnTo>
                      <a:pt x="277" y="1023"/>
                    </a:lnTo>
                    <a:lnTo>
                      <a:pt x="275" y="1023"/>
                    </a:lnTo>
                    <a:lnTo>
                      <a:pt x="272" y="1023"/>
                    </a:lnTo>
                    <a:lnTo>
                      <a:pt x="272" y="1026"/>
                    </a:lnTo>
                    <a:lnTo>
                      <a:pt x="270" y="1026"/>
                    </a:lnTo>
                    <a:lnTo>
                      <a:pt x="268" y="1026"/>
                    </a:lnTo>
                    <a:lnTo>
                      <a:pt x="266" y="1026"/>
                    </a:lnTo>
                    <a:lnTo>
                      <a:pt x="266" y="1028"/>
                    </a:lnTo>
                    <a:lnTo>
                      <a:pt x="264" y="1028"/>
                    </a:lnTo>
                    <a:lnTo>
                      <a:pt x="261" y="1028"/>
                    </a:lnTo>
                    <a:lnTo>
                      <a:pt x="259" y="1028"/>
                    </a:lnTo>
                    <a:lnTo>
                      <a:pt x="257" y="1028"/>
                    </a:lnTo>
                    <a:lnTo>
                      <a:pt x="257" y="1030"/>
                    </a:lnTo>
                    <a:lnTo>
                      <a:pt x="257" y="1028"/>
                    </a:lnTo>
                    <a:lnTo>
                      <a:pt x="255" y="1028"/>
                    </a:lnTo>
                    <a:lnTo>
                      <a:pt x="255" y="1026"/>
                    </a:lnTo>
                    <a:lnTo>
                      <a:pt x="255" y="1023"/>
                    </a:lnTo>
                    <a:lnTo>
                      <a:pt x="253" y="1023"/>
                    </a:lnTo>
                    <a:lnTo>
                      <a:pt x="255" y="1021"/>
                    </a:lnTo>
                    <a:lnTo>
                      <a:pt x="255" y="1019"/>
                    </a:lnTo>
                    <a:lnTo>
                      <a:pt x="253" y="1019"/>
                    </a:lnTo>
                    <a:lnTo>
                      <a:pt x="253" y="1017"/>
                    </a:lnTo>
                    <a:lnTo>
                      <a:pt x="250" y="1015"/>
                    </a:lnTo>
                    <a:lnTo>
                      <a:pt x="250" y="1012"/>
                    </a:lnTo>
                    <a:lnTo>
                      <a:pt x="248" y="1012"/>
                    </a:lnTo>
                    <a:lnTo>
                      <a:pt x="248" y="1010"/>
                    </a:lnTo>
                    <a:lnTo>
                      <a:pt x="246" y="1010"/>
                    </a:lnTo>
                    <a:lnTo>
                      <a:pt x="246" y="1012"/>
                    </a:lnTo>
                    <a:lnTo>
                      <a:pt x="244" y="1012"/>
                    </a:lnTo>
                    <a:lnTo>
                      <a:pt x="244" y="1015"/>
                    </a:lnTo>
                    <a:lnTo>
                      <a:pt x="242" y="1015"/>
                    </a:lnTo>
                    <a:lnTo>
                      <a:pt x="242" y="1017"/>
                    </a:lnTo>
                    <a:lnTo>
                      <a:pt x="242" y="1019"/>
                    </a:lnTo>
                    <a:lnTo>
                      <a:pt x="239" y="1019"/>
                    </a:lnTo>
                    <a:lnTo>
                      <a:pt x="237" y="1019"/>
                    </a:lnTo>
                    <a:lnTo>
                      <a:pt x="235" y="1019"/>
                    </a:lnTo>
                    <a:lnTo>
                      <a:pt x="233" y="1019"/>
                    </a:lnTo>
                    <a:lnTo>
                      <a:pt x="233" y="1017"/>
                    </a:lnTo>
                    <a:lnTo>
                      <a:pt x="231" y="1017"/>
                    </a:lnTo>
                    <a:lnTo>
                      <a:pt x="233" y="1015"/>
                    </a:lnTo>
                    <a:lnTo>
                      <a:pt x="233" y="1012"/>
                    </a:lnTo>
                    <a:lnTo>
                      <a:pt x="231" y="1012"/>
                    </a:lnTo>
                    <a:lnTo>
                      <a:pt x="228" y="1012"/>
                    </a:lnTo>
                    <a:lnTo>
                      <a:pt x="226" y="1012"/>
                    </a:lnTo>
                    <a:lnTo>
                      <a:pt x="224" y="1012"/>
                    </a:lnTo>
                    <a:lnTo>
                      <a:pt x="222" y="1012"/>
                    </a:lnTo>
                    <a:lnTo>
                      <a:pt x="222" y="1010"/>
                    </a:lnTo>
                    <a:lnTo>
                      <a:pt x="220" y="1010"/>
                    </a:lnTo>
                    <a:lnTo>
                      <a:pt x="220" y="1008"/>
                    </a:lnTo>
                    <a:lnTo>
                      <a:pt x="220" y="1006"/>
                    </a:lnTo>
                    <a:lnTo>
                      <a:pt x="220" y="1004"/>
                    </a:lnTo>
                    <a:lnTo>
                      <a:pt x="220" y="1001"/>
                    </a:lnTo>
                    <a:lnTo>
                      <a:pt x="217" y="1001"/>
                    </a:lnTo>
                    <a:lnTo>
                      <a:pt x="217" y="999"/>
                    </a:lnTo>
                    <a:lnTo>
                      <a:pt x="215" y="999"/>
                    </a:lnTo>
                    <a:lnTo>
                      <a:pt x="213" y="999"/>
                    </a:lnTo>
                    <a:lnTo>
                      <a:pt x="211" y="999"/>
                    </a:lnTo>
                    <a:lnTo>
                      <a:pt x="209" y="999"/>
                    </a:lnTo>
                    <a:lnTo>
                      <a:pt x="206" y="999"/>
                    </a:lnTo>
                    <a:lnTo>
                      <a:pt x="204" y="999"/>
                    </a:lnTo>
                    <a:lnTo>
                      <a:pt x="202" y="999"/>
                    </a:lnTo>
                    <a:lnTo>
                      <a:pt x="202" y="1001"/>
                    </a:lnTo>
                    <a:lnTo>
                      <a:pt x="202" y="1004"/>
                    </a:lnTo>
                    <a:lnTo>
                      <a:pt x="202" y="1006"/>
                    </a:lnTo>
                    <a:lnTo>
                      <a:pt x="200" y="1006"/>
                    </a:lnTo>
                    <a:lnTo>
                      <a:pt x="200" y="1004"/>
                    </a:lnTo>
                    <a:lnTo>
                      <a:pt x="198" y="1004"/>
                    </a:lnTo>
                    <a:lnTo>
                      <a:pt x="198" y="1001"/>
                    </a:lnTo>
                    <a:lnTo>
                      <a:pt x="195" y="1001"/>
                    </a:lnTo>
                    <a:lnTo>
                      <a:pt x="193" y="1001"/>
                    </a:lnTo>
                    <a:lnTo>
                      <a:pt x="191" y="1004"/>
                    </a:lnTo>
                    <a:lnTo>
                      <a:pt x="189" y="1001"/>
                    </a:lnTo>
                    <a:lnTo>
                      <a:pt x="187" y="997"/>
                    </a:lnTo>
                    <a:lnTo>
                      <a:pt x="184" y="997"/>
                    </a:lnTo>
                    <a:lnTo>
                      <a:pt x="182" y="997"/>
                    </a:lnTo>
                    <a:lnTo>
                      <a:pt x="180" y="997"/>
                    </a:lnTo>
                    <a:lnTo>
                      <a:pt x="180" y="999"/>
                    </a:lnTo>
                    <a:lnTo>
                      <a:pt x="178" y="999"/>
                    </a:lnTo>
                    <a:lnTo>
                      <a:pt x="178" y="1001"/>
                    </a:lnTo>
                    <a:lnTo>
                      <a:pt x="178" y="999"/>
                    </a:lnTo>
                    <a:lnTo>
                      <a:pt x="176" y="997"/>
                    </a:lnTo>
                    <a:lnTo>
                      <a:pt x="176" y="995"/>
                    </a:lnTo>
                    <a:lnTo>
                      <a:pt x="173" y="995"/>
                    </a:lnTo>
                    <a:lnTo>
                      <a:pt x="171" y="993"/>
                    </a:lnTo>
                    <a:lnTo>
                      <a:pt x="171" y="990"/>
                    </a:lnTo>
                    <a:lnTo>
                      <a:pt x="169" y="990"/>
                    </a:lnTo>
                    <a:lnTo>
                      <a:pt x="167" y="990"/>
                    </a:lnTo>
                    <a:lnTo>
                      <a:pt x="165" y="990"/>
                    </a:lnTo>
                    <a:lnTo>
                      <a:pt x="165" y="993"/>
                    </a:lnTo>
                    <a:lnTo>
                      <a:pt x="162" y="993"/>
                    </a:lnTo>
                    <a:lnTo>
                      <a:pt x="162" y="990"/>
                    </a:lnTo>
                    <a:lnTo>
                      <a:pt x="162" y="988"/>
                    </a:lnTo>
                    <a:lnTo>
                      <a:pt x="162" y="986"/>
                    </a:lnTo>
                    <a:lnTo>
                      <a:pt x="160" y="986"/>
                    </a:lnTo>
                    <a:lnTo>
                      <a:pt x="160" y="984"/>
                    </a:lnTo>
                    <a:lnTo>
                      <a:pt x="160" y="982"/>
                    </a:lnTo>
                    <a:lnTo>
                      <a:pt x="158" y="982"/>
                    </a:lnTo>
                    <a:lnTo>
                      <a:pt x="156" y="982"/>
                    </a:lnTo>
                    <a:lnTo>
                      <a:pt x="154" y="982"/>
                    </a:lnTo>
                    <a:lnTo>
                      <a:pt x="154" y="979"/>
                    </a:lnTo>
                    <a:lnTo>
                      <a:pt x="151" y="979"/>
                    </a:lnTo>
                    <a:lnTo>
                      <a:pt x="149" y="979"/>
                    </a:lnTo>
                    <a:lnTo>
                      <a:pt x="147" y="979"/>
                    </a:lnTo>
                    <a:lnTo>
                      <a:pt x="147" y="982"/>
                    </a:lnTo>
                    <a:lnTo>
                      <a:pt x="147" y="984"/>
                    </a:lnTo>
                    <a:lnTo>
                      <a:pt x="147" y="986"/>
                    </a:lnTo>
                    <a:lnTo>
                      <a:pt x="145" y="986"/>
                    </a:lnTo>
                    <a:lnTo>
                      <a:pt x="143" y="986"/>
                    </a:lnTo>
                    <a:lnTo>
                      <a:pt x="143" y="988"/>
                    </a:lnTo>
                    <a:lnTo>
                      <a:pt x="143" y="993"/>
                    </a:lnTo>
                    <a:lnTo>
                      <a:pt x="145" y="995"/>
                    </a:lnTo>
                    <a:lnTo>
                      <a:pt x="145" y="997"/>
                    </a:lnTo>
                    <a:lnTo>
                      <a:pt x="143" y="997"/>
                    </a:lnTo>
                    <a:lnTo>
                      <a:pt x="143" y="999"/>
                    </a:lnTo>
                    <a:lnTo>
                      <a:pt x="140" y="999"/>
                    </a:lnTo>
                    <a:lnTo>
                      <a:pt x="140" y="997"/>
                    </a:lnTo>
                    <a:lnTo>
                      <a:pt x="138" y="997"/>
                    </a:lnTo>
                    <a:lnTo>
                      <a:pt x="136" y="995"/>
                    </a:lnTo>
                    <a:lnTo>
                      <a:pt x="134" y="995"/>
                    </a:lnTo>
                    <a:lnTo>
                      <a:pt x="132" y="995"/>
                    </a:lnTo>
                    <a:lnTo>
                      <a:pt x="129" y="995"/>
                    </a:lnTo>
                    <a:lnTo>
                      <a:pt x="127" y="995"/>
                    </a:lnTo>
                    <a:lnTo>
                      <a:pt x="127" y="993"/>
                    </a:lnTo>
                    <a:lnTo>
                      <a:pt x="127" y="990"/>
                    </a:lnTo>
                    <a:lnTo>
                      <a:pt x="125" y="990"/>
                    </a:lnTo>
                    <a:lnTo>
                      <a:pt x="125" y="988"/>
                    </a:lnTo>
                    <a:lnTo>
                      <a:pt x="123" y="988"/>
                    </a:lnTo>
                    <a:lnTo>
                      <a:pt x="121" y="990"/>
                    </a:lnTo>
                    <a:lnTo>
                      <a:pt x="118" y="990"/>
                    </a:lnTo>
                    <a:lnTo>
                      <a:pt x="116" y="993"/>
                    </a:lnTo>
                    <a:lnTo>
                      <a:pt x="114" y="995"/>
                    </a:lnTo>
                    <a:lnTo>
                      <a:pt x="112" y="995"/>
                    </a:lnTo>
                    <a:lnTo>
                      <a:pt x="110" y="995"/>
                    </a:lnTo>
                    <a:lnTo>
                      <a:pt x="110" y="993"/>
                    </a:lnTo>
                    <a:lnTo>
                      <a:pt x="107" y="993"/>
                    </a:lnTo>
                    <a:lnTo>
                      <a:pt x="107" y="990"/>
                    </a:lnTo>
                    <a:lnTo>
                      <a:pt x="107" y="988"/>
                    </a:lnTo>
                    <a:lnTo>
                      <a:pt x="107" y="986"/>
                    </a:lnTo>
                    <a:lnTo>
                      <a:pt x="105" y="984"/>
                    </a:lnTo>
                    <a:lnTo>
                      <a:pt x="103" y="984"/>
                    </a:lnTo>
                    <a:lnTo>
                      <a:pt x="103" y="982"/>
                    </a:lnTo>
                    <a:lnTo>
                      <a:pt x="99" y="977"/>
                    </a:lnTo>
                    <a:lnTo>
                      <a:pt x="96" y="977"/>
                    </a:lnTo>
                    <a:lnTo>
                      <a:pt x="94" y="977"/>
                    </a:lnTo>
                    <a:lnTo>
                      <a:pt x="94" y="975"/>
                    </a:lnTo>
                    <a:lnTo>
                      <a:pt x="92" y="975"/>
                    </a:lnTo>
                    <a:lnTo>
                      <a:pt x="90" y="975"/>
                    </a:lnTo>
                    <a:lnTo>
                      <a:pt x="90" y="973"/>
                    </a:lnTo>
                    <a:lnTo>
                      <a:pt x="90" y="971"/>
                    </a:lnTo>
                    <a:lnTo>
                      <a:pt x="90" y="968"/>
                    </a:lnTo>
                    <a:lnTo>
                      <a:pt x="88" y="966"/>
                    </a:lnTo>
                    <a:lnTo>
                      <a:pt x="88" y="964"/>
                    </a:lnTo>
                    <a:lnTo>
                      <a:pt x="85" y="964"/>
                    </a:lnTo>
                    <a:lnTo>
                      <a:pt x="85" y="962"/>
                    </a:lnTo>
                    <a:lnTo>
                      <a:pt x="83" y="962"/>
                    </a:lnTo>
                    <a:lnTo>
                      <a:pt x="83" y="960"/>
                    </a:lnTo>
                    <a:lnTo>
                      <a:pt x="81" y="960"/>
                    </a:lnTo>
                    <a:lnTo>
                      <a:pt x="81" y="957"/>
                    </a:lnTo>
                    <a:lnTo>
                      <a:pt x="79" y="957"/>
                    </a:lnTo>
                    <a:lnTo>
                      <a:pt x="77" y="955"/>
                    </a:lnTo>
                    <a:lnTo>
                      <a:pt x="77" y="953"/>
                    </a:lnTo>
                    <a:lnTo>
                      <a:pt x="74" y="953"/>
                    </a:lnTo>
                    <a:lnTo>
                      <a:pt x="74" y="951"/>
                    </a:lnTo>
                    <a:lnTo>
                      <a:pt x="72" y="946"/>
                    </a:lnTo>
                    <a:lnTo>
                      <a:pt x="72" y="944"/>
                    </a:lnTo>
                    <a:lnTo>
                      <a:pt x="70" y="942"/>
                    </a:lnTo>
                    <a:lnTo>
                      <a:pt x="70" y="940"/>
                    </a:lnTo>
                    <a:lnTo>
                      <a:pt x="70" y="938"/>
                    </a:lnTo>
                    <a:lnTo>
                      <a:pt x="68" y="935"/>
                    </a:lnTo>
                    <a:lnTo>
                      <a:pt x="68" y="933"/>
                    </a:lnTo>
                    <a:lnTo>
                      <a:pt x="66" y="931"/>
                    </a:lnTo>
                    <a:lnTo>
                      <a:pt x="66" y="929"/>
                    </a:lnTo>
                    <a:lnTo>
                      <a:pt x="66" y="927"/>
                    </a:lnTo>
                    <a:lnTo>
                      <a:pt x="63" y="924"/>
                    </a:lnTo>
                    <a:lnTo>
                      <a:pt x="61" y="924"/>
                    </a:lnTo>
                    <a:lnTo>
                      <a:pt x="61" y="922"/>
                    </a:lnTo>
                    <a:lnTo>
                      <a:pt x="61" y="920"/>
                    </a:lnTo>
                    <a:lnTo>
                      <a:pt x="61" y="918"/>
                    </a:lnTo>
                    <a:lnTo>
                      <a:pt x="59" y="916"/>
                    </a:lnTo>
                    <a:lnTo>
                      <a:pt x="57" y="913"/>
                    </a:lnTo>
                    <a:lnTo>
                      <a:pt x="57" y="911"/>
                    </a:lnTo>
                    <a:lnTo>
                      <a:pt x="59" y="911"/>
                    </a:lnTo>
                    <a:lnTo>
                      <a:pt x="61" y="911"/>
                    </a:lnTo>
                    <a:lnTo>
                      <a:pt x="66" y="905"/>
                    </a:lnTo>
                    <a:lnTo>
                      <a:pt x="70" y="902"/>
                    </a:lnTo>
                    <a:lnTo>
                      <a:pt x="72" y="902"/>
                    </a:lnTo>
                    <a:lnTo>
                      <a:pt x="74" y="902"/>
                    </a:lnTo>
                    <a:lnTo>
                      <a:pt x="77" y="900"/>
                    </a:lnTo>
                    <a:lnTo>
                      <a:pt x="79" y="900"/>
                    </a:lnTo>
                    <a:lnTo>
                      <a:pt x="81" y="898"/>
                    </a:lnTo>
                    <a:lnTo>
                      <a:pt x="83" y="898"/>
                    </a:lnTo>
                    <a:lnTo>
                      <a:pt x="85" y="896"/>
                    </a:lnTo>
                    <a:lnTo>
                      <a:pt x="88" y="894"/>
                    </a:lnTo>
                    <a:lnTo>
                      <a:pt x="90" y="894"/>
                    </a:lnTo>
                    <a:lnTo>
                      <a:pt x="94" y="894"/>
                    </a:lnTo>
                    <a:lnTo>
                      <a:pt x="96" y="894"/>
                    </a:lnTo>
                    <a:lnTo>
                      <a:pt x="99" y="896"/>
                    </a:lnTo>
                    <a:lnTo>
                      <a:pt x="101" y="896"/>
                    </a:lnTo>
                    <a:lnTo>
                      <a:pt x="101" y="898"/>
                    </a:lnTo>
                    <a:lnTo>
                      <a:pt x="103" y="898"/>
                    </a:lnTo>
                    <a:lnTo>
                      <a:pt x="105" y="898"/>
                    </a:lnTo>
                    <a:lnTo>
                      <a:pt x="107" y="898"/>
                    </a:lnTo>
                    <a:lnTo>
                      <a:pt x="110" y="898"/>
                    </a:lnTo>
                    <a:lnTo>
                      <a:pt x="110" y="896"/>
                    </a:lnTo>
                    <a:lnTo>
                      <a:pt x="112" y="896"/>
                    </a:lnTo>
                    <a:lnTo>
                      <a:pt x="114" y="896"/>
                    </a:lnTo>
                    <a:lnTo>
                      <a:pt x="114" y="894"/>
                    </a:lnTo>
                    <a:lnTo>
                      <a:pt x="116" y="894"/>
                    </a:lnTo>
                    <a:lnTo>
                      <a:pt x="116" y="891"/>
                    </a:lnTo>
                    <a:lnTo>
                      <a:pt x="116" y="889"/>
                    </a:lnTo>
                    <a:lnTo>
                      <a:pt x="116" y="887"/>
                    </a:lnTo>
                    <a:lnTo>
                      <a:pt x="118" y="887"/>
                    </a:lnTo>
                    <a:lnTo>
                      <a:pt x="121" y="887"/>
                    </a:lnTo>
                    <a:lnTo>
                      <a:pt x="121" y="885"/>
                    </a:lnTo>
                    <a:lnTo>
                      <a:pt x="123" y="885"/>
                    </a:lnTo>
                    <a:lnTo>
                      <a:pt x="125" y="883"/>
                    </a:lnTo>
                    <a:lnTo>
                      <a:pt x="127" y="883"/>
                    </a:lnTo>
                    <a:lnTo>
                      <a:pt x="129" y="883"/>
                    </a:lnTo>
                    <a:lnTo>
                      <a:pt x="132" y="883"/>
                    </a:lnTo>
                    <a:lnTo>
                      <a:pt x="132" y="880"/>
                    </a:lnTo>
                    <a:lnTo>
                      <a:pt x="132" y="878"/>
                    </a:lnTo>
                    <a:lnTo>
                      <a:pt x="134" y="878"/>
                    </a:lnTo>
                    <a:lnTo>
                      <a:pt x="134" y="876"/>
                    </a:lnTo>
                    <a:lnTo>
                      <a:pt x="147" y="872"/>
                    </a:lnTo>
                    <a:lnTo>
                      <a:pt x="149" y="869"/>
                    </a:lnTo>
                    <a:lnTo>
                      <a:pt x="156" y="865"/>
                    </a:lnTo>
                    <a:lnTo>
                      <a:pt x="162" y="863"/>
                    </a:lnTo>
                    <a:lnTo>
                      <a:pt x="162" y="861"/>
                    </a:lnTo>
                    <a:lnTo>
                      <a:pt x="165" y="861"/>
                    </a:lnTo>
                    <a:lnTo>
                      <a:pt x="171" y="858"/>
                    </a:lnTo>
                    <a:lnTo>
                      <a:pt x="176" y="858"/>
                    </a:lnTo>
                    <a:lnTo>
                      <a:pt x="178" y="858"/>
                    </a:lnTo>
                    <a:lnTo>
                      <a:pt x="180" y="854"/>
                    </a:lnTo>
                    <a:lnTo>
                      <a:pt x="182" y="852"/>
                    </a:lnTo>
                    <a:lnTo>
                      <a:pt x="184" y="850"/>
                    </a:lnTo>
                    <a:lnTo>
                      <a:pt x="187" y="847"/>
                    </a:lnTo>
                    <a:lnTo>
                      <a:pt x="200" y="834"/>
                    </a:lnTo>
                    <a:lnTo>
                      <a:pt x="202" y="832"/>
                    </a:lnTo>
                    <a:lnTo>
                      <a:pt x="202" y="830"/>
                    </a:lnTo>
                    <a:lnTo>
                      <a:pt x="202" y="828"/>
                    </a:lnTo>
                    <a:lnTo>
                      <a:pt x="204" y="828"/>
                    </a:lnTo>
                    <a:lnTo>
                      <a:pt x="206" y="828"/>
                    </a:lnTo>
                    <a:lnTo>
                      <a:pt x="206" y="825"/>
                    </a:lnTo>
                    <a:lnTo>
                      <a:pt x="209" y="825"/>
                    </a:lnTo>
                    <a:lnTo>
                      <a:pt x="209" y="823"/>
                    </a:lnTo>
                    <a:lnTo>
                      <a:pt x="209" y="821"/>
                    </a:lnTo>
                    <a:lnTo>
                      <a:pt x="211" y="819"/>
                    </a:lnTo>
                    <a:lnTo>
                      <a:pt x="213" y="819"/>
                    </a:lnTo>
                    <a:lnTo>
                      <a:pt x="213" y="821"/>
                    </a:lnTo>
                    <a:lnTo>
                      <a:pt x="215" y="821"/>
                    </a:lnTo>
                    <a:lnTo>
                      <a:pt x="215" y="819"/>
                    </a:lnTo>
                    <a:lnTo>
                      <a:pt x="215" y="817"/>
                    </a:lnTo>
                    <a:lnTo>
                      <a:pt x="213" y="814"/>
                    </a:lnTo>
                    <a:lnTo>
                      <a:pt x="213" y="812"/>
                    </a:lnTo>
                    <a:lnTo>
                      <a:pt x="211" y="812"/>
                    </a:lnTo>
                    <a:lnTo>
                      <a:pt x="211" y="810"/>
                    </a:lnTo>
                    <a:lnTo>
                      <a:pt x="209" y="810"/>
                    </a:lnTo>
                    <a:lnTo>
                      <a:pt x="209" y="808"/>
                    </a:lnTo>
                    <a:lnTo>
                      <a:pt x="206" y="808"/>
                    </a:lnTo>
                    <a:lnTo>
                      <a:pt x="206" y="806"/>
                    </a:lnTo>
                    <a:lnTo>
                      <a:pt x="206" y="808"/>
                    </a:lnTo>
                    <a:lnTo>
                      <a:pt x="206" y="810"/>
                    </a:lnTo>
                    <a:lnTo>
                      <a:pt x="204" y="810"/>
                    </a:lnTo>
                    <a:lnTo>
                      <a:pt x="202" y="810"/>
                    </a:lnTo>
                    <a:lnTo>
                      <a:pt x="202" y="808"/>
                    </a:lnTo>
                    <a:lnTo>
                      <a:pt x="200" y="808"/>
                    </a:lnTo>
                    <a:lnTo>
                      <a:pt x="200" y="806"/>
                    </a:lnTo>
                    <a:lnTo>
                      <a:pt x="198" y="806"/>
                    </a:lnTo>
                    <a:lnTo>
                      <a:pt x="195" y="806"/>
                    </a:lnTo>
                    <a:lnTo>
                      <a:pt x="193" y="806"/>
                    </a:lnTo>
                    <a:lnTo>
                      <a:pt x="193" y="808"/>
                    </a:lnTo>
                    <a:lnTo>
                      <a:pt x="191" y="808"/>
                    </a:lnTo>
                    <a:lnTo>
                      <a:pt x="191" y="806"/>
                    </a:lnTo>
                    <a:lnTo>
                      <a:pt x="191" y="803"/>
                    </a:lnTo>
                    <a:lnTo>
                      <a:pt x="189" y="803"/>
                    </a:lnTo>
                    <a:lnTo>
                      <a:pt x="187" y="806"/>
                    </a:lnTo>
                    <a:lnTo>
                      <a:pt x="187" y="803"/>
                    </a:lnTo>
                    <a:lnTo>
                      <a:pt x="184" y="803"/>
                    </a:lnTo>
                    <a:lnTo>
                      <a:pt x="184" y="801"/>
                    </a:lnTo>
                    <a:lnTo>
                      <a:pt x="182" y="801"/>
                    </a:lnTo>
                    <a:lnTo>
                      <a:pt x="182" y="799"/>
                    </a:lnTo>
                    <a:lnTo>
                      <a:pt x="180" y="799"/>
                    </a:lnTo>
                    <a:lnTo>
                      <a:pt x="178" y="799"/>
                    </a:lnTo>
                    <a:lnTo>
                      <a:pt x="178" y="797"/>
                    </a:lnTo>
                    <a:lnTo>
                      <a:pt x="178" y="795"/>
                    </a:lnTo>
                    <a:lnTo>
                      <a:pt x="178" y="792"/>
                    </a:lnTo>
                    <a:lnTo>
                      <a:pt x="176" y="792"/>
                    </a:lnTo>
                    <a:lnTo>
                      <a:pt x="176" y="790"/>
                    </a:lnTo>
                    <a:lnTo>
                      <a:pt x="176" y="788"/>
                    </a:lnTo>
                    <a:lnTo>
                      <a:pt x="173" y="788"/>
                    </a:lnTo>
                    <a:lnTo>
                      <a:pt x="173" y="786"/>
                    </a:lnTo>
                    <a:lnTo>
                      <a:pt x="173" y="784"/>
                    </a:lnTo>
                    <a:lnTo>
                      <a:pt x="173" y="786"/>
                    </a:lnTo>
                    <a:lnTo>
                      <a:pt x="171" y="784"/>
                    </a:lnTo>
                    <a:lnTo>
                      <a:pt x="171" y="781"/>
                    </a:lnTo>
                    <a:lnTo>
                      <a:pt x="173" y="781"/>
                    </a:lnTo>
                    <a:lnTo>
                      <a:pt x="171" y="781"/>
                    </a:lnTo>
                    <a:lnTo>
                      <a:pt x="171" y="779"/>
                    </a:lnTo>
                    <a:lnTo>
                      <a:pt x="171" y="777"/>
                    </a:lnTo>
                    <a:lnTo>
                      <a:pt x="171" y="779"/>
                    </a:lnTo>
                    <a:lnTo>
                      <a:pt x="169" y="777"/>
                    </a:lnTo>
                    <a:lnTo>
                      <a:pt x="167" y="777"/>
                    </a:lnTo>
                    <a:lnTo>
                      <a:pt x="167" y="779"/>
                    </a:lnTo>
                    <a:lnTo>
                      <a:pt x="169" y="779"/>
                    </a:lnTo>
                    <a:lnTo>
                      <a:pt x="167" y="779"/>
                    </a:lnTo>
                    <a:lnTo>
                      <a:pt x="167" y="777"/>
                    </a:lnTo>
                    <a:lnTo>
                      <a:pt x="165" y="777"/>
                    </a:lnTo>
                    <a:lnTo>
                      <a:pt x="162" y="777"/>
                    </a:lnTo>
                    <a:lnTo>
                      <a:pt x="162" y="775"/>
                    </a:lnTo>
                    <a:lnTo>
                      <a:pt x="160" y="775"/>
                    </a:lnTo>
                    <a:lnTo>
                      <a:pt x="158" y="775"/>
                    </a:lnTo>
                    <a:lnTo>
                      <a:pt x="158" y="773"/>
                    </a:lnTo>
                    <a:lnTo>
                      <a:pt x="156" y="773"/>
                    </a:lnTo>
                    <a:lnTo>
                      <a:pt x="154" y="773"/>
                    </a:lnTo>
                    <a:lnTo>
                      <a:pt x="154" y="770"/>
                    </a:lnTo>
                    <a:lnTo>
                      <a:pt x="154" y="768"/>
                    </a:lnTo>
                    <a:lnTo>
                      <a:pt x="151" y="768"/>
                    </a:lnTo>
                    <a:lnTo>
                      <a:pt x="149" y="768"/>
                    </a:lnTo>
                    <a:lnTo>
                      <a:pt x="149" y="766"/>
                    </a:lnTo>
                    <a:lnTo>
                      <a:pt x="149" y="764"/>
                    </a:lnTo>
                    <a:lnTo>
                      <a:pt x="149" y="762"/>
                    </a:lnTo>
                    <a:lnTo>
                      <a:pt x="149" y="759"/>
                    </a:lnTo>
                    <a:lnTo>
                      <a:pt x="147" y="759"/>
                    </a:lnTo>
                    <a:lnTo>
                      <a:pt x="149" y="759"/>
                    </a:lnTo>
                    <a:lnTo>
                      <a:pt x="149" y="757"/>
                    </a:lnTo>
                    <a:lnTo>
                      <a:pt x="147" y="757"/>
                    </a:lnTo>
                    <a:lnTo>
                      <a:pt x="147" y="755"/>
                    </a:lnTo>
                    <a:lnTo>
                      <a:pt x="149" y="755"/>
                    </a:lnTo>
                    <a:lnTo>
                      <a:pt x="149" y="753"/>
                    </a:lnTo>
                    <a:lnTo>
                      <a:pt x="151" y="753"/>
                    </a:lnTo>
                    <a:lnTo>
                      <a:pt x="151" y="751"/>
                    </a:lnTo>
                    <a:lnTo>
                      <a:pt x="154" y="751"/>
                    </a:lnTo>
                    <a:lnTo>
                      <a:pt x="154" y="748"/>
                    </a:lnTo>
                    <a:lnTo>
                      <a:pt x="151" y="748"/>
                    </a:lnTo>
                    <a:lnTo>
                      <a:pt x="154" y="748"/>
                    </a:lnTo>
                    <a:lnTo>
                      <a:pt x="154" y="746"/>
                    </a:lnTo>
                    <a:lnTo>
                      <a:pt x="151" y="746"/>
                    </a:lnTo>
                    <a:lnTo>
                      <a:pt x="151" y="744"/>
                    </a:lnTo>
                    <a:lnTo>
                      <a:pt x="149" y="744"/>
                    </a:lnTo>
                    <a:lnTo>
                      <a:pt x="149" y="742"/>
                    </a:lnTo>
                    <a:lnTo>
                      <a:pt x="147" y="742"/>
                    </a:lnTo>
                    <a:lnTo>
                      <a:pt x="147" y="740"/>
                    </a:lnTo>
                    <a:lnTo>
                      <a:pt x="147" y="737"/>
                    </a:lnTo>
                    <a:lnTo>
                      <a:pt x="147" y="735"/>
                    </a:lnTo>
                    <a:lnTo>
                      <a:pt x="145" y="735"/>
                    </a:lnTo>
                    <a:lnTo>
                      <a:pt x="145" y="733"/>
                    </a:lnTo>
                    <a:lnTo>
                      <a:pt x="147" y="733"/>
                    </a:lnTo>
                    <a:lnTo>
                      <a:pt x="147" y="731"/>
                    </a:lnTo>
                    <a:lnTo>
                      <a:pt x="145" y="731"/>
                    </a:lnTo>
                    <a:lnTo>
                      <a:pt x="147" y="731"/>
                    </a:lnTo>
                    <a:lnTo>
                      <a:pt x="147" y="729"/>
                    </a:lnTo>
                    <a:lnTo>
                      <a:pt x="145" y="729"/>
                    </a:lnTo>
                    <a:lnTo>
                      <a:pt x="145" y="726"/>
                    </a:lnTo>
                    <a:lnTo>
                      <a:pt x="147" y="726"/>
                    </a:lnTo>
                    <a:lnTo>
                      <a:pt x="147" y="724"/>
                    </a:lnTo>
                    <a:lnTo>
                      <a:pt x="147" y="722"/>
                    </a:lnTo>
                    <a:lnTo>
                      <a:pt x="147" y="724"/>
                    </a:lnTo>
                    <a:lnTo>
                      <a:pt x="145" y="724"/>
                    </a:lnTo>
                    <a:lnTo>
                      <a:pt x="145" y="722"/>
                    </a:lnTo>
                    <a:lnTo>
                      <a:pt x="143" y="722"/>
                    </a:lnTo>
                    <a:lnTo>
                      <a:pt x="140" y="722"/>
                    </a:lnTo>
                    <a:lnTo>
                      <a:pt x="140" y="720"/>
                    </a:lnTo>
                    <a:lnTo>
                      <a:pt x="140" y="722"/>
                    </a:lnTo>
                    <a:lnTo>
                      <a:pt x="140" y="720"/>
                    </a:lnTo>
                    <a:lnTo>
                      <a:pt x="138" y="720"/>
                    </a:lnTo>
                    <a:lnTo>
                      <a:pt x="138" y="722"/>
                    </a:lnTo>
                    <a:lnTo>
                      <a:pt x="136" y="722"/>
                    </a:lnTo>
                    <a:lnTo>
                      <a:pt x="136" y="720"/>
                    </a:lnTo>
                    <a:lnTo>
                      <a:pt x="136" y="718"/>
                    </a:lnTo>
                    <a:lnTo>
                      <a:pt x="136" y="715"/>
                    </a:lnTo>
                    <a:lnTo>
                      <a:pt x="134" y="715"/>
                    </a:lnTo>
                    <a:lnTo>
                      <a:pt x="136" y="715"/>
                    </a:lnTo>
                    <a:lnTo>
                      <a:pt x="136" y="713"/>
                    </a:lnTo>
                    <a:lnTo>
                      <a:pt x="134" y="713"/>
                    </a:lnTo>
                    <a:lnTo>
                      <a:pt x="134" y="711"/>
                    </a:lnTo>
                    <a:lnTo>
                      <a:pt x="136" y="711"/>
                    </a:lnTo>
                    <a:lnTo>
                      <a:pt x="136" y="709"/>
                    </a:lnTo>
                    <a:lnTo>
                      <a:pt x="134" y="709"/>
                    </a:lnTo>
                    <a:lnTo>
                      <a:pt x="134" y="711"/>
                    </a:lnTo>
                    <a:lnTo>
                      <a:pt x="134" y="709"/>
                    </a:lnTo>
                    <a:lnTo>
                      <a:pt x="132" y="709"/>
                    </a:lnTo>
                    <a:lnTo>
                      <a:pt x="129" y="709"/>
                    </a:lnTo>
                    <a:lnTo>
                      <a:pt x="132" y="709"/>
                    </a:lnTo>
                    <a:lnTo>
                      <a:pt x="129" y="709"/>
                    </a:lnTo>
                    <a:lnTo>
                      <a:pt x="129" y="707"/>
                    </a:lnTo>
                    <a:lnTo>
                      <a:pt x="129" y="709"/>
                    </a:lnTo>
                    <a:lnTo>
                      <a:pt x="127" y="709"/>
                    </a:lnTo>
                    <a:lnTo>
                      <a:pt x="125" y="709"/>
                    </a:lnTo>
                    <a:lnTo>
                      <a:pt x="123" y="709"/>
                    </a:lnTo>
                    <a:lnTo>
                      <a:pt x="123" y="707"/>
                    </a:lnTo>
                    <a:lnTo>
                      <a:pt x="121" y="707"/>
                    </a:lnTo>
                    <a:lnTo>
                      <a:pt x="118" y="709"/>
                    </a:lnTo>
                    <a:lnTo>
                      <a:pt x="118" y="711"/>
                    </a:lnTo>
                    <a:lnTo>
                      <a:pt x="116" y="711"/>
                    </a:lnTo>
                    <a:lnTo>
                      <a:pt x="114" y="711"/>
                    </a:lnTo>
                    <a:lnTo>
                      <a:pt x="116" y="711"/>
                    </a:lnTo>
                    <a:lnTo>
                      <a:pt x="116" y="709"/>
                    </a:lnTo>
                    <a:lnTo>
                      <a:pt x="114" y="709"/>
                    </a:lnTo>
                    <a:lnTo>
                      <a:pt x="112" y="709"/>
                    </a:lnTo>
                    <a:lnTo>
                      <a:pt x="110" y="709"/>
                    </a:lnTo>
                    <a:lnTo>
                      <a:pt x="110" y="707"/>
                    </a:lnTo>
                    <a:lnTo>
                      <a:pt x="112" y="707"/>
                    </a:lnTo>
                    <a:lnTo>
                      <a:pt x="110" y="707"/>
                    </a:lnTo>
                    <a:lnTo>
                      <a:pt x="110" y="704"/>
                    </a:lnTo>
                    <a:lnTo>
                      <a:pt x="107" y="704"/>
                    </a:lnTo>
                    <a:lnTo>
                      <a:pt x="107" y="707"/>
                    </a:lnTo>
                    <a:lnTo>
                      <a:pt x="107" y="704"/>
                    </a:lnTo>
                    <a:lnTo>
                      <a:pt x="105" y="704"/>
                    </a:lnTo>
                    <a:lnTo>
                      <a:pt x="105" y="702"/>
                    </a:lnTo>
                    <a:lnTo>
                      <a:pt x="105" y="700"/>
                    </a:lnTo>
                    <a:lnTo>
                      <a:pt x="103" y="700"/>
                    </a:lnTo>
                    <a:lnTo>
                      <a:pt x="103" y="698"/>
                    </a:lnTo>
                    <a:lnTo>
                      <a:pt x="103" y="700"/>
                    </a:lnTo>
                    <a:lnTo>
                      <a:pt x="101" y="700"/>
                    </a:lnTo>
                    <a:lnTo>
                      <a:pt x="101" y="698"/>
                    </a:lnTo>
                    <a:lnTo>
                      <a:pt x="101" y="700"/>
                    </a:lnTo>
                    <a:lnTo>
                      <a:pt x="99" y="700"/>
                    </a:lnTo>
                    <a:lnTo>
                      <a:pt x="99" y="698"/>
                    </a:lnTo>
                    <a:lnTo>
                      <a:pt x="99" y="700"/>
                    </a:lnTo>
                    <a:lnTo>
                      <a:pt x="99" y="698"/>
                    </a:lnTo>
                    <a:lnTo>
                      <a:pt x="96" y="698"/>
                    </a:lnTo>
                    <a:lnTo>
                      <a:pt x="96" y="696"/>
                    </a:lnTo>
                    <a:lnTo>
                      <a:pt x="94" y="696"/>
                    </a:lnTo>
                    <a:lnTo>
                      <a:pt x="96" y="696"/>
                    </a:lnTo>
                    <a:lnTo>
                      <a:pt x="94" y="696"/>
                    </a:lnTo>
                    <a:lnTo>
                      <a:pt x="94" y="693"/>
                    </a:lnTo>
                    <a:lnTo>
                      <a:pt x="94" y="696"/>
                    </a:lnTo>
                    <a:lnTo>
                      <a:pt x="94" y="693"/>
                    </a:lnTo>
                    <a:lnTo>
                      <a:pt x="92" y="693"/>
                    </a:lnTo>
                    <a:lnTo>
                      <a:pt x="94" y="691"/>
                    </a:lnTo>
                    <a:lnTo>
                      <a:pt x="92" y="691"/>
                    </a:lnTo>
                    <a:lnTo>
                      <a:pt x="90" y="691"/>
                    </a:lnTo>
                    <a:lnTo>
                      <a:pt x="90" y="693"/>
                    </a:lnTo>
                    <a:lnTo>
                      <a:pt x="88" y="691"/>
                    </a:lnTo>
                    <a:lnTo>
                      <a:pt x="90" y="691"/>
                    </a:lnTo>
                    <a:lnTo>
                      <a:pt x="88" y="691"/>
                    </a:lnTo>
                    <a:lnTo>
                      <a:pt x="88" y="689"/>
                    </a:lnTo>
                    <a:lnTo>
                      <a:pt x="88" y="691"/>
                    </a:lnTo>
                    <a:lnTo>
                      <a:pt x="85" y="691"/>
                    </a:lnTo>
                    <a:lnTo>
                      <a:pt x="83" y="691"/>
                    </a:lnTo>
                    <a:lnTo>
                      <a:pt x="81" y="691"/>
                    </a:lnTo>
                    <a:lnTo>
                      <a:pt x="81" y="693"/>
                    </a:lnTo>
                    <a:lnTo>
                      <a:pt x="81" y="691"/>
                    </a:lnTo>
                    <a:lnTo>
                      <a:pt x="79" y="691"/>
                    </a:lnTo>
                    <a:lnTo>
                      <a:pt x="77" y="691"/>
                    </a:lnTo>
                    <a:lnTo>
                      <a:pt x="77" y="689"/>
                    </a:lnTo>
                    <a:lnTo>
                      <a:pt x="74" y="689"/>
                    </a:lnTo>
                    <a:lnTo>
                      <a:pt x="72" y="689"/>
                    </a:lnTo>
                    <a:lnTo>
                      <a:pt x="72" y="687"/>
                    </a:lnTo>
                    <a:lnTo>
                      <a:pt x="72" y="689"/>
                    </a:lnTo>
                    <a:lnTo>
                      <a:pt x="70" y="689"/>
                    </a:lnTo>
                    <a:lnTo>
                      <a:pt x="70" y="687"/>
                    </a:lnTo>
                    <a:lnTo>
                      <a:pt x="70" y="685"/>
                    </a:lnTo>
                    <a:lnTo>
                      <a:pt x="68" y="685"/>
                    </a:lnTo>
                    <a:lnTo>
                      <a:pt x="68" y="687"/>
                    </a:lnTo>
                    <a:lnTo>
                      <a:pt x="70" y="687"/>
                    </a:lnTo>
                    <a:lnTo>
                      <a:pt x="68" y="687"/>
                    </a:lnTo>
                    <a:lnTo>
                      <a:pt x="68" y="685"/>
                    </a:lnTo>
                    <a:lnTo>
                      <a:pt x="66" y="685"/>
                    </a:lnTo>
                    <a:lnTo>
                      <a:pt x="66" y="687"/>
                    </a:lnTo>
                    <a:lnTo>
                      <a:pt x="63" y="687"/>
                    </a:lnTo>
                    <a:lnTo>
                      <a:pt x="63" y="685"/>
                    </a:lnTo>
                    <a:lnTo>
                      <a:pt x="61" y="685"/>
                    </a:lnTo>
                    <a:lnTo>
                      <a:pt x="61" y="687"/>
                    </a:lnTo>
                    <a:lnTo>
                      <a:pt x="61" y="685"/>
                    </a:lnTo>
                    <a:lnTo>
                      <a:pt x="61" y="687"/>
                    </a:lnTo>
                    <a:lnTo>
                      <a:pt x="59" y="687"/>
                    </a:lnTo>
                    <a:lnTo>
                      <a:pt x="59" y="689"/>
                    </a:lnTo>
                    <a:lnTo>
                      <a:pt x="57" y="689"/>
                    </a:lnTo>
                    <a:lnTo>
                      <a:pt x="57" y="687"/>
                    </a:lnTo>
                    <a:lnTo>
                      <a:pt x="55" y="687"/>
                    </a:lnTo>
                    <a:lnTo>
                      <a:pt x="55" y="685"/>
                    </a:lnTo>
                    <a:lnTo>
                      <a:pt x="52" y="685"/>
                    </a:lnTo>
                    <a:lnTo>
                      <a:pt x="50" y="685"/>
                    </a:lnTo>
                    <a:lnTo>
                      <a:pt x="48" y="685"/>
                    </a:lnTo>
                    <a:lnTo>
                      <a:pt x="48" y="682"/>
                    </a:lnTo>
                    <a:lnTo>
                      <a:pt x="46" y="682"/>
                    </a:lnTo>
                    <a:lnTo>
                      <a:pt x="46" y="680"/>
                    </a:lnTo>
                    <a:lnTo>
                      <a:pt x="46" y="678"/>
                    </a:lnTo>
                    <a:lnTo>
                      <a:pt x="44" y="678"/>
                    </a:lnTo>
                    <a:close/>
                  </a:path>
                </a:pathLst>
              </a:custGeom>
              <a:solidFill>
                <a:srgbClr val="66FF6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2768601" y="842962"/>
                <a:ext cx="2709863" cy="1417638"/>
              </a:xfrm>
              <a:custGeom>
                <a:avLst/>
                <a:gdLst>
                  <a:gd name="T0" fmla="*/ 2147483647 w 1707"/>
                  <a:gd name="T1" fmla="*/ 1335682373 h 893"/>
                  <a:gd name="T2" fmla="*/ 2147483647 w 1707"/>
                  <a:gd name="T3" fmla="*/ 1391125776 h 893"/>
                  <a:gd name="T4" fmla="*/ 2147483647 w 1707"/>
                  <a:gd name="T5" fmla="*/ 1451609488 h 893"/>
                  <a:gd name="T6" fmla="*/ 2147483647 w 1707"/>
                  <a:gd name="T7" fmla="*/ 1496972272 h 893"/>
                  <a:gd name="T8" fmla="*/ 2147483647 w 1707"/>
                  <a:gd name="T9" fmla="*/ 1580136583 h 893"/>
                  <a:gd name="T10" fmla="*/ 2147483647 w 1707"/>
                  <a:gd name="T11" fmla="*/ 1673383496 h 893"/>
                  <a:gd name="T12" fmla="*/ 2147483647 w 1707"/>
                  <a:gd name="T13" fmla="*/ 1741426878 h 893"/>
                  <a:gd name="T14" fmla="*/ 2147483647 w 1707"/>
                  <a:gd name="T15" fmla="*/ 1806950900 h 893"/>
                  <a:gd name="T16" fmla="*/ 2147483647 w 1707"/>
                  <a:gd name="T17" fmla="*/ 1872474921 h 893"/>
                  <a:gd name="T18" fmla="*/ 2147483647 w 1707"/>
                  <a:gd name="T19" fmla="*/ 1955640819 h 893"/>
                  <a:gd name="T20" fmla="*/ 2147483647 w 1707"/>
                  <a:gd name="T21" fmla="*/ 1995963294 h 893"/>
                  <a:gd name="T22" fmla="*/ 2147483647 w 1707"/>
                  <a:gd name="T23" fmla="*/ 2071567934 h 893"/>
                  <a:gd name="T24" fmla="*/ 2147483647 w 1707"/>
                  <a:gd name="T25" fmla="*/ 2121971028 h 893"/>
                  <a:gd name="T26" fmla="*/ 2147483647 w 1707"/>
                  <a:gd name="T27" fmla="*/ 2147483647 h 893"/>
                  <a:gd name="T28" fmla="*/ 1880037165 w 1707"/>
                  <a:gd name="T29" fmla="*/ 2147483647 h 893"/>
                  <a:gd name="T30" fmla="*/ 1733868118 w 1707"/>
                  <a:gd name="T31" fmla="*/ 2079127605 h 893"/>
                  <a:gd name="T32" fmla="*/ 1630542119 w 1707"/>
                  <a:gd name="T33" fmla="*/ 1857353993 h 893"/>
                  <a:gd name="T34" fmla="*/ 1302921840 w 1707"/>
                  <a:gd name="T35" fmla="*/ 1733867208 h 893"/>
                  <a:gd name="T36" fmla="*/ 1214715586 w 1707"/>
                  <a:gd name="T37" fmla="*/ 1678423805 h 893"/>
                  <a:gd name="T38" fmla="*/ 1186994664 w 1707"/>
                  <a:gd name="T39" fmla="*/ 1617939696 h 893"/>
                  <a:gd name="T40" fmla="*/ 1219755898 w 1707"/>
                  <a:gd name="T41" fmla="*/ 1529733489 h 893"/>
                  <a:gd name="T42" fmla="*/ 1146672168 w 1707"/>
                  <a:gd name="T43" fmla="*/ 1512093200 h 893"/>
                  <a:gd name="T44" fmla="*/ 1091228736 w 1707"/>
                  <a:gd name="T45" fmla="*/ 1451609488 h 893"/>
                  <a:gd name="T46" fmla="*/ 1081148112 w 1707"/>
                  <a:gd name="T47" fmla="*/ 1335682373 h 893"/>
                  <a:gd name="T48" fmla="*/ 980341872 w 1707"/>
                  <a:gd name="T49" fmla="*/ 1234876186 h 893"/>
                  <a:gd name="T50" fmla="*/ 791329181 w 1707"/>
                  <a:gd name="T51" fmla="*/ 1113908762 h 893"/>
                  <a:gd name="T52" fmla="*/ 577116715 w 1707"/>
                  <a:gd name="T53" fmla="*/ 965218843 h 893"/>
                  <a:gd name="T54" fmla="*/ 514112021 w 1707"/>
                  <a:gd name="T55" fmla="*/ 947578554 h 893"/>
                  <a:gd name="T56" fmla="*/ 337701002 w 1707"/>
                  <a:gd name="T57" fmla="*/ 992941338 h 893"/>
                  <a:gd name="T58" fmla="*/ 277217259 w 1707"/>
                  <a:gd name="T59" fmla="*/ 924896368 h 893"/>
                  <a:gd name="T60" fmla="*/ 171370657 w 1707"/>
                  <a:gd name="T61" fmla="*/ 882054532 h 893"/>
                  <a:gd name="T62" fmla="*/ 22682204 w 1707"/>
                  <a:gd name="T63" fmla="*/ 614917938 h 893"/>
                  <a:gd name="T64" fmla="*/ 148690047 w 1707"/>
                  <a:gd name="T65" fmla="*/ 388103919 h 893"/>
                  <a:gd name="T66" fmla="*/ 398184746 w 1707"/>
                  <a:gd name="T67" fmla="*/ 458668349 h 893"/>
                  <a:gd name="T68" fmla="*/ 1270159018 w 1707"/>
                  <a:gd name="T69" fmla="*/ 1053425050 h 893"/>
                  <a:gd name="T70" fmla="*/ 1862396867 w 1707"/>
                  <a:gd name="T71" fmla="*/ 1507052891 h 893"/>
                  <a:gd name="T72" fmla="*/ 2147483647 w 1707"/>
                  <a:gd name="T73" fmla="*/ 997981647 h 893"/>
                  <a:gd name="T74" fmla="*/ 2147483647 w 1707"/>
                  <a:gd name="T75" fmla="*/ 320058949 h 893"/>
                  <a:gd name="T76" fmla="*/ 2147483647 w 1707"/>
                  <a:gd name="T77" fmla="*/ 60483737 h 893"/>
                  <a:gd name="T78" fmla="*/ 2147483647 w 1707"/>
                  <a:gd name="T79" fmla="*/ 115927165 h 893"/>
                  <a:gd name="T80" fmla="*/ 2147483647 w 1707"/>
                  <a:gd name="T81" fmla="*/ 199091475 h 893"/>
                  <a:gd name="T82" fmla="*/ 2147483647 w 1707"/>
                  <a:gd name="T83" fmla="*/ 420865235 h 893"/>
                  <a:gd name="T84" fmla="*/ 2147483647 w 1707"/>
                  <a:gd name="T85" fmla="*/ 531752041 h 893"/>
                  <a:gd name="T86" fmla="*/ 2147483647 w 1707"/>
                  <a:gd name="T87" fmla="*/ 569555154 h 893"/>
                  <a:gd name="T88" fmla="*/ 2147483647 w 1707"/>
                  <a:gd name="T89" fmla="*/ 619958248 h 893"/>
                  <a:gd name="T90" fmla="*/ 2147483647 w 1707"/>
                  <a:gd name="T91" fmla="*/ 647679155 h 893"/>
                  <a:gd name="T92" fmla="*/ 2147483647 w 1707"/>
                  <a:gd name="T93" fmla="*/ 791328765 h 893"/>
                  <a:gd name="T94" fmla="*/ 2147483647 w 1707"/>
                  <a:gd name="T95" fmla="*/ 819049673 h 893"/>
                  <a:gd name="T96" fmla="*/ 2147483647 w 1707"/>
                  <a:gd name="T97" fmla="*/ 859372346 h 893"/>
                  <a:gd name="T98" fmla="*/ 2147483647 w 1707"/>
                  <a:gd name="T99" fmla="*/ 924896368 h 893"/>
                  <a:gd name="T100" fmla="*/ 2147483647 w 1707"/>
                  <a:gd name="T101" fmla="*/ 992941338 h 893"/>
                  <a:gd name="T102" fmla="*/ 2147483647 w 1707"/>
                  <a:gd name="T103" fmla="*/ 1179432783 h 893"/>
                  <a:gd name="T104" fmla="*/ 2147483647 w 1707"/>
                  <a:gd name="T105" fmla="*/ 1413806374 h 893"/>
                  <a:gd name="T106" fmla="*/ 2147483647 w 1707"/>
                  <a:gd name="T107" fmla="*/ 1436488560 h 893"/>
                  <a:gd name="T108" fmla="*/ 2147483647 w 1707"/>
                  <a:gd name="T109" fmla="*/ 1325601754 h 893"/>
                  <a:gd name="T110" fmla="*/ 2147483647 w 1707"/>
                  <a:gd name="T111" fmla="*/ 1373483899 h 893"/>
                  <a:gd name="T112" fmla="*/ 2147483647 w 1707"/>
                  <a:gd name="T113" fmla="*/ 1451609488 h 893"/>
                  <a:gd name="T114" fmla="*/ 2147483647 w 1707"/>
                  <a:gd name="T115" fmla="*/ 1524693180 h 893"/>
                  <a:gd name="T116" fmla="*/ 2147483647 w 1707"/>
                  <a:gd name="T117" fmla="*/ 1423886993 h 893"/>
                  <a:gd name="T118" fmla="*/ 2147483647 w 1707"/>
                  <a:gd name="T119" fmla="*/ 1318040497 h 893"/>
                  <a:gd name="T120" fmla="*/ 2147483647 w 1707"/>
                  <a:gd name="T121" fmla="*/ 1373483899 h 893"/>
                  <a:gd name="T122" fmla="*/ 2147483647 w 1707"/>
                  <a:gd name="T123" fmla="*/ 1519652870 h 893"/>
                  <a:gd name="T124" fmla="*/ 2147483647 w 1707"/>
                  <a:gd name="T125" fmla="*/ 1408766065 h 8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7"/>
                  <a:gd name="T190" fmla="*/ 0 h 893"/>
                  <a:gd name="T191" fmla="*/ 1707 w 1707"/>
                  <a:gd name="T192" fmla="*/ 893 h 89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7" h="893">
                    <a:moveTo>
                      <a:pt x="1043" y="510"/>
                    </a:moveTo>
                    <a:lnTo>
                      <a:pt x="1043" y="510"/>
                    </a:lnTo>
                    <a:lnTo>
                      <a:pt x="1040" y="510"/>
                    </a:lnTo>
                    <a:lnTo>
                      <a:pt x="1040" y="512"/>
                    </a:lnTo>
                    <a:lnTo>
                      <a:pt x="1038" y="512"/>
                    </a:lnTo>
                    <a:lnTo>
                      <a:pt x="1038" y="515"/>
                    </a:lnTo>
                    <a:lnTo>
                      <a:pt x="1040" y="512"/>
                    </a:lnTo>
                    <a:lnTo>
                      <a:pt x="1040" y="515"/>
                    </a:lnTo>
                    <a:lnTo>
                      <a:pt x="1040" y="517"/>
                    </a:lnTo>
                    <a:lnTo>
                      <a:pt x="1040" y="515"/>
                    </a:lnTo>
                    <a:lnTo>
                      <a:pt x="1040" y="517"/>
                    </a:lnTo>
                    <a:lnTo>
                      <a:pt x="1038" y="517"/>
                    </a:lnTo>
                    <a:lnTo>
                      <a:pt x="1038" y="515"/>
                    </a:lnTo>
                    <a:lnTo>
                      <a:pt x="1036" y="515"/>
                    </a:lnTo>
                    <a:lnTo>
                      <a:pt x="1034" y="515"/>
                    </a:lnTo>
                    <a:lnTo>
                      <a:pt x="1032" y="515"/>
                    </a:lnTo>
                    <a:lnTo>
                      <a:pt x="1032" y="517"/>
                    </a:lnTo>
                    <a:lnTo>
                      <a:pt x="1034" y="517"/>
                    </a:lnTo>
                    <a:lnTo>
                      <a:pt x="1032" y="519"/>
                    </a:lnTo>
                    <a:lnTo>
                      <a:pt x="1032" y="517"/>
                    </a:lnTo>
                    <a:lnTo>
                      <a:pt x="1029" y="517"/>
                    </a:lnTo>
                    <a:lnTo>
                      <a:pt x="1029" y="519"/>
                    </a:lnTo>
                    <a:lnTo>
                      <a:pt x="1027" y="519"/>
                    </a:lnTo>
                    <a:lnTo>
                      <a:pt x="1027" y="521"/>
                    </a:lnTo>
                    <a:lnTo>
                      <a:pt x="1025" y="521"/>
                    </a:lnTo>
                    <a:lnTo>
                      <a:pt x="1027" y="521"/>
                    </a:lnTo>
                    <a:lnTo>
                      <a:pt x="1027" y="523"/>
                    </a:lnTo>
                    <a:lnTo>
                      <a:pt x="1025" y="523"/>
                    </a:lnTo>
                    <a:lnTo>
                      <a:pt x="1023" y="523"/>
                    </a:lnTo>
                    <a:lnTo>
                      <a:pt x="1025" y="523"/>
                    </a:lnTo>
                    <a:lnTo>
                      <a:pt x="1025" y="526"/>
                    </a:lnTo>
                    <a:lnTo>
                      <a:pt x="1025" y="528"/>
                    </a:lnTo>
                    <a:lnTo>
                      <a:pt x="1025" y="530"/>
                    </a:lnTo>
                    <a:lnTo>
                      <a:pt x="1025" y="532"/>
                    </a:lnTo>
                    <a:lnTo>
                      <a:pt x="1023" y="530"/>
                    </a:lnTo>
                    <a:lnTo>
                      <a:pt x="1023" y="532"/>
                    </a:lnTo>
                    <a:lnTo>
                      <a:pt x="1023" y="534"/>
                    </a:lnTo>
                    <a:lnTo>
                      <a:pt x="1023" y="537"/>
                    </a:lnTo>
                    <a:lnTo>
                      <a:pt x="1021" y="537"/>
                    </a:lnTo>
                    <a:lnTo>
                      <a:pt x="1021" y="539"/>
                    </a:lnTo>
                    <a:lnTo>
                      <a:pt x="1023" y="539"/>
                    </a:lnTo>
                    <a:lnTo>
                      <a:pt x="1023" y="541"/>
                    </a:lnTo>
                    <a:lnTo>
                      <a:pt x="1025" y="541"/>
                    </a:lnTo>
                    <a:lnTo>
                      <a:pt x="1025" y="539"/>
                    </a:lnTo>
                    <a:lnTo>
                      <a:pt x="1025" y="541"/>
                    </a:lnTo>
                    <a:lnTo>
                      <a:pt x="1027" y="541"/>
                    </a:lnTo>
                    <a:lnTo>
                      <a:pt x="1027" y="543"/>
                    </a:lnTo>
                    <a:lnTo>
                      <a:pt x="1027" y="541"/>
                    </a:lnTo>
                    <a:lnTo>
                      <a:pt x="1029" y="543"/>
                    </a:lnTo>
                    <a:lnTo>
                      <a:pt x="1027" y="543"/>
                    </a:lnTo>
                    <a:lnTo>
                      <a:pt x="1027" y="545"/>
                    </a:lnTo>
                    <a:lnTo>
                      <a:pt x="1029" y="545"/>
                    </a:lnTo>
                    <a:lnTo>
                      <a:pt x="1027" y="545"/>
                    </a:lnTo>
                    <a:lnTo>
                      <a:pt x="1027" y="548"/>
                    </a:lnTo>
                    <a:lnTo>
                      <a:pt x="1027" y="550"/>
                    </a:lnTo>
                    <a:lnTo>
                      <a:pt x="1027" y="548"/>
                    </a:lnTo>
                    <a:lnTo>
                      <a:pt x="1029" y="548"/>
                    </a:lnTo>
                    <a:lnTo>
                      <a:pt x="1029" y="550"/>
                    </a:lnTo>
                    <a:lnTo>
                      <a:pt x="1027" y="550"/>
                    </a:lnTo>
                    <a:lnTo>
                      <a:pt x="1027" y="552"/>
                    </a:lnTo>
                    <a:lnTo>
                      <a:pt x="1029" y="552"/>
                    </a:lnTo>
                    <a:lnTo>
                      <a:pt x="1029" y="550"/>
                    </a:lnTo>
                    <a:lnTo>
                      <a:pt x="1029" y="552"/>
                    </a:lnTo>
                    <a:lnTo>
                      <a:pt x="1027" y="552"/>
                    </a:lnTo>
                    <a:lnTo>
                      <a:pt x="1027" y="554"/>
                    </a:lnTo>
                    <a:lnTo>
                      <a:pt x="1027" y="556"/>
                    </a:lnTo>
                    <a:lnTo>
                      <a:pt x="1027" y="559"/>
                    </a:lnTo>
                    <a:lnTo>
                      <a:pt x="1029" y="559"/>
                    </a:lnTo>
                    <a:lnTo>
                      <a:pt x="1029" y="561"/>
                    </a:lnTo>
                    <a:lnTo>
                      <a:pt x="1027" y="563"/>
                    </a:lnTo>
                    <a:lnTo>
                      <a:pt x="1027" y="561"/>
                    </a:lnTo>
                    <a:lnTo>
                      <a:pt x="1025" y="561"/>
                    </a:lnTo>
                    <a:lnTo>
                      <a:pt x="1025" y="563"/>
                    </a:lnTo>
                    <a:lnTo>
                      <a:pt x="1023" y="563"/>
                    </a:lnTo>
                    <a:lnTo>
                      <a:pt x="1023" y="561"/>
                    </a:lnTo>
                    <a:lnTo>
                      <a:pt x="1021" y="561"/>
                    </a:lnTo>
                    <a:lnTo>
                      <a:pt x="1021" y="563"/>
                    </a:lnTo>
                    <a:lnTo>
                      <a:pt x="1018" y="563"/>
                    </a:lnTo>
                    <a:lnTo>
                      <a:pt x="1018" y="565"/>
                    </a:lnTo>
                    <a:lnTo>
                      <a:pt x="1018" y="567"/>
                    </a:lnTo>
                    <a:lnTo>
                      <a:pt x="1018" y="565"/>
                    </a:lnTo>
                    <a:lnTo>
                      <a:pt x="1021" y="565"/>
                    </a:lnTo>
                    <a:lnTo>
                      <a:pt x="1021" y="567"/>
                    </a:lnTo>
                    <a:lnTo>
                      <a:pt x="1021" y="570"/>
                    </a:lnTo>
                    <a:lnTo>
                      <a:pt x="1018" y="570"/>
                    </a:lnTo>
                    <a:lnTo>
                      <a:pt x="1016" y="570"/>
                    </a:lnTo>
                    <a:lnTo>
                      <a:pt x="1018" y="570"/>
                    </a:lnTo>
                    <a:lnTo>
                      <a:pt x="1021" y="570"/>
                    </a:lnTo>
                    <a:lnTo>
                      <a:pt x="1021" y="572"/>
                    </a:lnTo>
                    <a:lnTo>
                      <a:pt x="1018" y="572"/>
                    </a:lnTo>
                    <a:lnTo>
                      <a:pt x="1018" y="574"/>
                    </a:lnTo>
                    <a:lnTo>
                      <a:pt x="1018" y="576"/>
                    </a:lnTo>
                    <a:lnTo>
                      <a:pt x="1018" y="574"/>
                    </a:lnTo>
                    <a:lnTo>
                      <a:pt x="1021" y="574"/>
                    </a:lnTo>
                    <a:lnTo>
                      <a:pt x="1023" y="574"/>
                    </a:lnTo>
                    <a:lnTo>
                      <a:pt x="1023" y="576"/>
                    </a:lnTo>
                    <a:lnTo>
                      <a:pt x="1021" y="576"/>
                    </a:lnTo>
                    <a:lnTo>
                      <a:pt x="1021" y="578"/>
                    </a:lnTo>
                    <a:lnTo>
                      <a:pt x="1018" y="578"/>
                    </a:lnTo>
                    <a:lnTo>
                      <a:pt x="1016" y="578"/>
                    </a:lnTo>
                    <a:lnTo>
                      <a:pt x="1018" y="578"/>
                    </a:lnTo>
                    <a:lnTo>
                      <a:pt x="1016" y="576"/>
                    </a:lnTo>
                    <a:lnTo>
                      <a:pt x="1016" y="578"/>
                    </a:lnTo>
                    <a:lnTo>
                      <a:pt x="1014" y="578"/>
                    </a:lnTo>
                    <a:lnTo>
                      <a:pt x="1012" y="578"/>
                    </a:lnTo>
                    <a:lnTo>
                      <a:pt x="1012" y="581"/>
                    </a:lnTo>
                    <a:lnTo>
                      <a:pt x="1012" y="583"/>
                    </a:lnTo>
                    <a:lnTo>
                      <a:pt x="1010" y="581"/>
                    </a:lnTo>
                    <a:lnTo>
                      <a:pt x="1007" y="581"/>
                    </a:lnTo>
                    <a:lnTo>
                      <a:pt x="1007" y="583"/>
                    </a:lnTo>
                    <a:lnTo>
                      <a:pt x="1007" y="585"/>
                    </a:lnTo>
                    <a:lnTo>
                      <a:pt x="1007" y="583"/>
                    </a:lnTo>
                    <a:lnTo>
                      <a:pt x="1007" y="581"/>
                    </a:lnTo>
                    <a:lnTo>
                      <a:pt x="1005" y="581"/>
                    </a:lnTo>
                    <a:lnTo>
                      <a:pt x="1005" y="583"/>
                    </a:lnTo>
                    <a:lnTo>
                      <a:pt x="1005" y="585"/>
                    </a:lnTo>
                    <a:lnTo>
                      <a:pt x="1005" y="583"/>
                    </a:lnTo>
                    <a:lnTo>
                      <a:pt x="1003" y="583"/>
                    </a:lnTo>
                    <a:lnTo>
                      <a:pt x="1003" y="585"/>
                    </a:lnTo>
                    <a:lnTo>
                      <a:pt x="1003" y="587"/>
                    </a:lnTo>
                    <a:lnTo>
                      <a:pt x="1003" y="589"/>
                    </a:lnTo>
                    <a:lnTo>
                      <a:pt x="1001" y="589"/>
                    </a:lnTo>
                    <a:lnTo>
                      <a:pt x="1001" y="587"/>
                    </a:lnTo>
                    <a:lnTo>
                      <a:pt x="1001" y="585"/>
                    </a:lnTo>
                    <a:lnTo>
                      <a:pt x="999" y="585"/>
                    </a:lnTo>
                    <a:lnTo>
                      <a:pt x="996" y="585"/>
                    </a:lnTo>
                    <a:lnTo>
                      <a:pt x="996" y="587"/>
                    </a:lnTo>
                    <a:lnTo>
                      <a:pt x="994" y="587"/>
                    </a:lnTo>
                    <a:lnTo>
                      <a:pt x="992" y="587"/>
                    </a:lnTo>
                    <a:lnTo>
                      <a:pt x="992" y="589"/>
                    </a:lnTo>
                    <a:lnTo>
                      <a:pt x="994" y="592"/>
                    </a:lnTo>
                    <a:lnTo>
                      <a:pt x="994" y="594"/>
                    </a:lnTo>
                    <a:lnTo>
                      <a:pt x="996" y="594"/>
                    </a:lnTo>
                    <a:lnTo>
                      <a:pt x="996" y="596"/>
                    </a:lnTo>
                    <a:lnTo>
                      <a:pt x="999" y="596"/>
                    </a:lnTo>
                    <a:lnTo>
                      <a:pt x="999" y="598"/>
                    </a:lnTo>
                    <a:lnTo>
                      <a:pt x="1001" y="598"/>
                    </a:lnTo>
                    <a:lnTo>
                      <a:pt x="1001" y="600"/>
                    </a:lnTo>
                    <a:lnTo>
                      <a:pt x="999" y="600"/>
                    </a:lnTo>
                    <a:lnTo>
                      <a:pt x="996" y="603"/>
                    </a:lnTo>
                    <a:lnTo>
                      <a:pt x="994" y="603"/>
                    </a:lnTo>
                    <a:lnTo>
                      <a:pt x="992" y="603"/>
                    </a:lnTo>
                    <a:lnTo>
                      <a:pt x="990" y="603"/>
                    </a:lnTo>
                    <a:lnTo>
                      <a:pt x="988" y="603"/>
                    </a:lnTo>
                    <a:lnTo>
                      <a:pt x="985" y="603"/>
                    </a:lnTo>
                    <a:lnTo>
                      <a:pt x="983" y="603"/>
                    </a:lnTo>
                    <a:lnTo>
                      <a:pt x="983" y="605"/>
                    </a:lnTo>
                    <a:lnTo>
                      <a:pt x="981" y="605"/>
                    </a:lnTo>
                    <a:lnTo>
                      <a:pt x="981" y="607"/>
                    </a:lnTo>
                    <a:lnTo>
                      <a:pt x="981" y="609"/>
                    </a:lnTo>
                    <a:lnTo>
                      <a:pt x="983" y="609"/>
                    </a:lnTo>
                    <a:lnTo>
                      <a:pt x="985" y="607"/>
                    </a:lnTo>
                    <a:lnTo>
                      <a:pt x="988" y="607"/>
                    </a:lnTo>
                    <a:lnTo>
                      <a:pt x="988" y="609"/>
                    </a:lnTo>
                    <a:lnTo>
                      <a:pt x="985" y="609"/>
                    </a:lnTo>
                    <a:lnTo>
                      <a:pt x="985" y="611"/>
                    </a:lnTo>
                    <a:lnTo>
                      <a:pt x="983" y="611"/>
                    </a:lnTo>
                    <a:lnTo>
                      <a:pt x="983" y="614"/>
                    </a:lnTo>
                    <a:lnTo>
                      <a:pt x="985" y="616"/>
                    </a:lnTo>
                    <a:lnTo>
                      <a:pt x="985" y="618"/>
                    </a:lnTo>
                    <a:lnTo>
                      <a:pt x="985" y="620"/>
                    </a:lnTo>
                    <a:lnTo>
                      <a:pt x="983" y="620"/>
                    </a:lnTo>
                    <a:lnTo>
                      <a:pt x="983" y="618"/>
                    </a:lnTo>
                    <a:lnTo>
                      <a:pt x="981" y="618"/>
                    </a:lnTo>
                    <a:lnTo>
                      <a:pt x="981" y="616"/>
                    </a:lnTo>
                    <a:lnTo>
                      <a:pt x="981" y="618"/>
                    </a:lnTo>
                    <a:lnTo>
                      <a:pt x="979" y="618"/>
                    </a:lnTo>
                    <a:lnTo>
                      <a:pt x="979" y="620"/>
                    </a:lnTo>
                    <a:lnTo>
                      <a:pt x="977" y="620"/>
                    </a:lnTo>
                    <a:lnTo>
                      <a:pt x="977" y="618"/>
                    </a:lnTo>
                    <a:lnTo>
                      <a:pt x="974" y="620"/>
                    </a:lnTo>
                    <a:lnTo>
                      <a:pt x="972" y="618"/>
                    </a:lnTo>
                    <a:lnTo>
                      <a:pt x="970" y="616"/>
                    </a:lnTo>
                    <a:lnTo>
                      <a:pt x="968" y="616"/>
                    </a:lnTo>
                    <a:lnTo>
                      <a:pt x="968" y="618"/>
                    </a:lnTo>
                    <a:lnTo>
                      <a:pt x="970" y="618"/>
                    </a:lnTo>
                    <a:lnTo>
                      <a:pt x="970" y="620"/>
                    </a:lnTo>
                    <a:lnTo>
                      <a:pt x="970" y="622"/>
                    </a:lnTo>
                    <a:lnTo>
                      <a:pt x="972" y="622"/>
                    </a:lnTo>
                    <a:lnTo>
                      <a:pt x="974" y="622"/>
                    </a:lnTo>
                    <a:lnTo>
                      <a:pt x="977" y="622"/>
                    </a:lnTo>
                    <a:lnTo>
                      <a:pt x="977" y="625"/>
                    </a:lnTo>
                    <a:lnTo>
                      <a:pt x="979" y="627"/>
                    </a:lnTo>
                    <a:lnTo>
                      <a:pt x="981" y="627"/>
                    </a:lnTo>
                    <a:lnTo>
                      <a:pt x="983" y="627"/>
                    </a:lnTo>
                    <a:lnTo>
                      <a:pt x="985" y="625"/>
                    </a:lnTo>
                    <a:lnTo>
                      <a:pt x="988" y="625"/>
                    </a:lnTo>
                    <a:lnTo>
                      <a:pt x="988" y="627"/>
                    </a:lnTo>
                    <a:lnTo>
                      <a:pt x="990" y="627"/>
                    </a:lnTo>
                    <a:lnTo>
                      <a:pt x="990" y="629"/>
                    </a:lnTo>
                    <a:lnTo>
                      <a:pt x="990" y="631"/>
                    </a:lnTo>
                    <a:lnTo>
                      <a:pt x="988" y="633"/>
                    </a:lnTo>
                    <a:lnTo>
                      <a:pt x="988" y="636"/>
                    </a:lnTo>
                    <a:lnTo>
                      <a:pt x="990" y="636"/>
                    </a:lnTo>
                    <a:lnTo>
                      <a:pt x="988" y="636"/>
                    </a:lnTo>
                    <a:lnTo>
                      <a:pt x="988" y="638"/>
                    </a:lnTo>
                    <a:lnTo>
                      <a:pt x="990" y="638"/>
                    </a:lnTo>
                    <a:lnTo>
                      <a:pt x="988" y="638"/>
                    </a:lnTo>
                    <a:lnTo>
                      <a:pt x="985" y="638"/>
                    </a:lnTo>
                    <a:lnTo>
                      <a:pt x="988" y="640"/>
                    </a:lnTo>
                    <a:lnTo>
                      <a:pt x="985" y="640"/>
                    </a:lnTo>
                    <a:lnTo>
                      <a:pt x="985" y="642"/>
                    </a:lnTo>
                    <a:lnTo>
                      <a:pt x="988" y="642"/>
                    </a:lnTo>
                    <a:lnTo>
                      <a:pt x="990" y="642"/>
                    </a:lnTo>
                    <a:lnTo>
                      <a:pt x="990" y="644"/>
                    </a:lnTo>
                    <a:lnTo>
                      <a:pt x="988" y="644"/>
                    </a:lnTo>
                    <a:lnTo>
                      <a:pt x="990" y="644"/>
                    </a:lnTo>
                    <a:lnTo>
                      <a:pt x="992" y="644"/>
                    </a:lnTo>
                    <a:lnTo>
                      <a:pt x="992" y="647"/>
                    </a:lnTo>
                    <a:lnTo>
                      <a:pt x="994" y="647"/>
                    </a:lnTo>
                    <a:lnTo>
                      <a:pt x="996" y="649"/>
                    </a:lnTo>
                    <a:lnTo>
                      <a:pt x="999" y="651"/>
                    </a:lnTo>
                    <a:lnTo>
                      <a:pt x="999" y="653"/>
                    </a:lnTo>
                    <a:lnTo>
                      <a:pt x="1001" y="653"/>
                    </a:lnTo>
                    <a:lnTo>
                      <a:pt x="999" y="653"/>
                    </a:lnTo>
                    <a:lnTo>
                      <a:pt x="999" y="655"/>
                    </a:lnTo>
                    <a:lnTo>
                      <a:pt x="996" y="655"/>
                    </a:lnTo>
                    <a:lnTo>
                      <a:pt x="994" y="653"/>
                    </a:lnTo>
                    <a:lnTo>
                      <a:pt x="992" y="653"/>
                    </a:lnTo>
                    <a:lnTo>
                      <a:pt x="990" y="653"/>
                    </a:lnTo>
                    <a:lnTo>
                      <a:pt x="992" y="655"/>
                    </a:lnTo>
                    <a:lnTo>
                      <a:pt x="992" y="658"/>
                    </a:lnTo>
                    <a:lnTo>
                      <a:pt x="992" y="660"/>
                    </a:lnTo>
                    <a:lnTo>
                      <a:pt x="994" y="660"/>
                    </a:lnTo>
                    <a:lnTo>
                      <a:pt x="994" y="662"/>
                    </a:lnTo>
                    <a:lnTo>
                      <a:pt x="996" y="662"/>
                    </a:lnTo>
                    <a:lnTo>
                      <a:pt x="999" y="662"/>
                    </a:lnTo>
                    <a:lnTo>
                      <a:pt x="999" y="660"/>
                    </a:lnTo>
                    <a:lnTo>
                      <a:pt x="1001" y="662"/>
                    </a:lnTo>
                    <a:lnTo>
                      <a:pt x="1001" y="664"/>
                    </a:lnTo>
                    <a:lnTo>
                      <a:pt x="1003" y="664"/>
                    </a:lnTo>
                    <a:lnTo>
                      <a:pt x="1003" y="662"/>
                    </a:lnTo>
                    <a:lnTo>
                      <a:pt x="1003" y="664"/>
                    </a:lnTo>
                    <a:lnTo>
                      <a:pt x="1005" y="664"/>
                    </a:lnTo>
                    <a:lnTo>
                      <a:pt x="1003" y="664"/>
                    </a:lnTo>
                    <a:lnTo>
                      <a:pt x="1003" y="666"/>
                    </a:lnTo>
                    <a:lnTo>
                      <a:pt x="1003" y="669"/>
                    </a:lnTo>
                    <a:lnTo>
                      <a:pt x="1003" y="671"/>
                    </a:lnTo>
                    <a:lnTo>
                      <a:pt x="1003" y="673"/>
                    </a:lnTo>
                    <a:lnTo>
                      <a:pt x="1001" y="673"/>
                    </a:lnTo>
                    <a:lnTo>
                      <a:pt x="1001" y="671"/>
                    </a:lnTo>
                    <a:lnTo>
                      <a:pt x="999" y="671"/>
                    </a:lnTo>
                    <a:lnTo>
                      <a:pt x="996" y="671"/>
                    </a:lnTo>
                    <a:lnTo>
                      <a:pt x="999" y="671"/>
                    </a:lnTo>
                    <a:lnTo>
                      <a:pt x="996" y="673"/>
                    </a:lnTo>
                    <a:lnTo>
                      <a:pt x="999" y="675"/>
                    </a:lnTo>
                    <a:lnTo>
                      <a:pt x="999" y="673"/>
                    </a:lnTo>
                    <a:lnTo>
                      <a:pt x="1001" y="673"/>
                    </a:lnTo>
                    <a:lnTo>
                      <a:pt x="1001" y="675"/>
                    </a:lnTo>
                    <a:lnTo>
                      <a:pt x="1001" y="677"/>
                    </a:lnTo>
                    <a:lnTo>
                      <a:pt x="1001" y="680"/>
                    </a:lnTo>
                    <a:lnTo>
                      <a:pt x="999" y="680"/>
                    </a:lnTo>
                    <a:lnTo>
                      <a:pt x="999" y="677"/>
                    </a:lnTo>
                    <a:lnTo>
                      <a:pt x="996" y="677"/>
                    </a:lnTo>
                    <a:lnTo>
                      <a:pt x="999" y="680"/>
                    </a:lnTo>
                    <a:lnTo>
                      <a:pt x="996" y="680"/>
                    </a:lnTo>
                    <a:lnTo>
                      <a:pt x="994" y="680"/>
                    </a:lnTo>
                    <a:lnTo>
                      <a:pt x="996" y="680"/>
                    </a:lnTo>
                    <a:lnTo>
                      <a:pt x="994" y="680"/>
                    </a:lnTo>
                    <a:lnTo>
                      <a:pt x="994" y="682"/>
                    </a:lnTo>
                    <a:lnTo>
                      <a:pt x="994" y="684"/>
                    </a:lnTo>
                    <a:lnTo>
                      <a:pt x="996" y="684"/>
                    </a:lnTo>
                    <a:lnTo>
                      <a:pt x="996" y="686"/>
                    </a:lnTo>
                    <a:lnTo>
                      <a:pt x="994" y="686"/>
                    </a:lnTo>
                    <a:lnTo>
                      <a:pt x="994" y="688"/>
                    </a:lnTo>
                    <a:lnTo>
                      <a:pt x="996" y="688"/>
                    </a:lnTo>
                    <a:lnTo>
                      <a:pt x="999" y="688"/>
                    </a:lnTo>
                    <a:lnTo>
                      <a:pt x="999" y="691"/>
                    </a:lnTo>
                    <a:lnTo>
                      <a:pt x="996" y="691"/>
                    </a:lnTo>
                    <a:lnTo>
                      <a:pt x="999" y="691"/>
                    </a:lnTo>
                    <a:lnTo>
                      <a:pt x="999" y="693"/>
                    </a:lnTo>
                    <a:lnTo>
                      <a:pt x="996" y="693"/>
                    </a:lnTo>
                    <a:lnTo>
                      <a:pt x="999" y="693"/>
                    </a:lnTo>
                    <a:lnTo>
                      <a:pt x="999" y="695"/>
                    </a:lnTo>
                    <a:lnTo>
                      <a:pt x="999" y="697"/>
                    </a:lnTo>
                    <a:lnTo>
                      <a:pt x="999" y="699"/>
                    </a:lnTo>
                    <a:lnTo>
                      <a:pt x="996" y="699"/>
                    </a:lnTo>
                    <a:lnTo>
                      <a:pt x="996" y="697"/>
                    </a:lnTo>
                    <a:lnTo>
                      <a:pt x="994" y="697"/>
                    </a:lnTo>
                    <a:lnTo>
                      <a:pt x="994" y="699"/>
                    </a:lnTo>
                    <a:lnTo>
                      <a:pt x="992" y="699"/>
                    </a:lnTo>
                    <a:lnTo>
                      <a:pt x="992" y="702"/>
                    </a:lnTo>
                    <a:lnTo>
                      <a:pt x="990" y="704"/>
                    </a:lnTo>
                    <a:lnTo>
                      <a:pt x="988" y="704"/>
                    </a:lnTo>
                    <a:lnTo>
                      <a:pt x="990" y="706"/>
                    </a:lnTo>
                    <a:lnTo>
                      <a:pt x="990" y="708"/>
                    </a:lnTo>
                    <a:lnTo>
                      <a:pt x="990" y="706"/>
                    </a:lnTo>
                    <a:lnTo>
                      <a:pt x="992" y="706"/>
                    </a:lnTo>
                    <a:lnTo>
                      <a:pt x="992" y="708"/>
                    </a:lnTo>
                    <a:lnTo>
                      <a:pt x="992" y="710"/>
                    </a:lnTo>
                    <a:lnTo>
                      <a:pt x="994" y="710"/>
                    </a:lnTo>
                    <a:lnTo>
                      <a:pt x="996" y="710"/>
                    </a:lnTo>
                    <a:lnTo>
                      <a:pt x="996" y="713"/>
                    </a:lnTo>
                    <a:lnTo>
                      <a:pt x="999" y="713"/>
                    </a:lnTo>
                    <a:lnTo>
                      <a:pt x="996" y="713"/>
                    </a:lnTo>
                    <a:lnTo>
                      <a:pt x="996" y="715"/>
                    </a:lnTo>
                    <a:lnTo>
                      <a:pt x="996" y="717"/>
                    </a:lnTo>
                    <a:lnTo>
                      <a:pt x="996" y="715"/>
                    </a:lnTo>
                    <a:lnTo>
                      <a:pt x="994" y="715"/>
                    </a:lnTo>
                    <a:lnTo>
                      <a:pt x="994" y="717"/>
                    </a:lnTo>
                    <a:lnTo>
                      <a:pt x="996" y="717"/>
                    </a:lnTo>
                    <a:lnTo>
                      <a:pt x="996" y="719"/>
                    </a:lnTo>
                    <a:lnTo>
                      <a:pt x="996" y="721"/>
                    </a:lnTo>
                    <a:lnTo>
                      <a:pt x="999" y="721"/>
                    </a:lnTo>
                    <a:lnTo>
                      <a:pt x="999" y="724"/>
                    </a:lnTo>
                    <a:lnTo>
                      <a:pt x="996" y="724"/>
                    </a:lnTo>
                    <a:lnTo>
                      <a:pt x="996" y="726"/>
                    </a:lnTo>
                    <a:lnTo>
                      <a:pt x="994" y="726"/>
                    </a:lnTo>
                    <a:lnTo>
                      <a:pt x="994" y="728"/>
                    </a:lnTo>
                    <a:lnTo>
                      <a:pt x="992" y="728"/>
                    </a:lnTo>
                    <a:lnTo>
                      <a:pt x="992" y="730"/>
                    </a:lnTo>
                    <a:lnTo>
                      <a:pt x="992" y="732"/>
                    </a:lnTo>
                    <a:lnTo>
                      <a:pt x="992" y="735"/>
                    </a:lnTo>
                    <a:lnTo>
                      <a:pt x="990" y="732"/>
                    </a:lnTo>
                    <a:lnTo>
                      <a:pt x="990" y="735"/>
                    </a:lnTo>
                    <a:lnTo>
                      <a:pt x="988" y="735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3" y="737"/>
                    </a:lnTo>
                    <a:lnTo>
                      <a:pt x="983" y="739"/>
                    </a:lnTo>
                    <a:lnTo>
                      <a:pt x="981" y="739"/>
                    </a:lnTo>
                    <a:lnTo>
                      <a:pt x="981" y="737"/>
                    </a:lnTo>
                    <a:lnTo>
                      <a:pt x="981" y="739"/>
                    </a:lnTo>
                    <a:lnTo>
                      <a:pt x="979" y="737"/>
                    </a:lnTo>
                    <a:lnTo>
                      <a:pt x="979" y="739"/>
                    </a:lnTo>
                    <a:lnTo>
                      <a:pt x="981" y="739"/>
                    </a:lnTo>
                    <a:lnTo>
                      <a:pt x="981" y="741"/>
                    </a:lnTo>
                    <a:lnTo>
                      <a:pt x="979" y="739"/>
                    </a:lnTo>
                    <a:lnTo>
                      <a:pt x="977" y="739"/>
                    </a:lnTo>
                    <a:lnTo>
                      <a:pt x="977" y="741"/>
                    </a:lnTo>
                    <a:lnTo>
                      <a:pt x="979" y="741"/>
                    </a:lnTo>
                    <a:lnTo>
                      <a:pt x="979" y="743"/>
                    </a:lnTo>
                    <a:lnTo>
                      <a:pt x="979" y="746"/>
                    </a:lnTo>
                    <a:lnTo>
                      <a:pt x="979" y="748"/>
                    </a:lnTo>
                    <a:lnTo>
                      <a:pt x="981" y="748"/>
                    </a:lnTo>
                    <a:lnTo>
                      <a:pt x="981" y="750"/>
                    </a:lnTo>
                    <a:lnTo>
                      <a:pt x="979" y="752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1" y="757"/>
                    </a:lnTo>
                    <a:lnTo>
                      <a:pt x="979" y="757"/>
                    </a:lnTo>
                    <a:lnTo>
                      <a:pt x="979" y="759"/>
                    </a:lnTo>
                    <a:lnTo>
                      <a:pt x="979" y="761"/>
                    </a:lnTo>
                    <a:lnTo>
                      <a:pt x="977" y="761"/>
                    </a:lnTo>
                    <a:lnTo>
                      <a:pt x="979" y="761"/>
                    </a:lnTo>
                    <a:lnTo>
                      <a:pt x="977" y="763"/>
                    </a:lnTo>
                    <a:lnTo>
                      <a:pt x="974" y="763"/>
                    </a:lnTo>
                    <a:lnTo>
                      <a:pt x="974" y="765"/>
                    </a:lnTo>
                    <a:lnTo>
                      <a:pt x="974" y="768"/>
                    </a:lnTo>
                    <a:lnTo>
                      <a:pt x="972" y="768"/>
                    </a:lnTo>
                    <a:lnTo>
                      <a:pt x="972" y="770"/>
                    </a:lnTo>
                    <a:lnTo>
                      <a:pt x="970" y="770"/>
                    </a:lnTo>
                    <a:lnTo>
                      <a:pt x="970" y="772"/>
                    </a:lnTo>
                    <a:lnTo>
                      <a:pt x="968" y="772"/>
                    </a:lnTo>
                    <a:lnTo>
                      <a:pt x="968" y="770"/>
                    </a:lnTo>
                    <a:lnTo>
                      <a:pt x="968" y="772"/>
                    </a:lnTo>
                    <a:lnTo>
                      <a:pt x="966" y="772"/>
                    </a:lnTo>
                    <a:lnTo>
                      <a:pt x="963" y="772"/>
                    </a:lnTo>
                    <a:lnTo>
                      <a:pt x="963" y="774"/>
                    </a:lnTo>
                    <a:lnTo>
                      <a:pt x="961" y="774"/>
                    </a:lnTo>
                    <a:lnTo>
                      <a:pt x="961" y="772"/>
                    </a:lnTo>
                    <a:lnTo>
                      <a:pt x="959" y="774"/>
                    </a:lnTo>
                    <a:lnTo>
                      <a:pt x="959" y="776"/>
                    </a:lnTo>
                    <a:lnTo>
                      <a:pt x="959" y="774"/>
                    </a:lnTo>
                    <a:lnTo>
                      <a:pt x="959" y="776"/>
                    </a:lnTo>
                    <a:lnTo>
                      <a:pt x="959" y="774"/>
                    </a:lnTo>
                    <a:lnTo>
                      <a:pt x="957" y="774"/>
                    </a:lnTo>
                    <a:lnTo>
                      <a:pt x="957" y="776"/>
                    </a:lnTo>
                    <a:lnTo>
                      <a:pt x="955" y="776"/>
                    </a:lnTo>
                    <a:lnTo>
                      <a:pt x="952" y="776"/>
                    </a:lnTo>
                    <a:lnTo>
                      <a:pt x="952" y="778"/>
                    </a:lnTo>
                    <a:lnTo>
                      <a:pt x="950" y="776"/>
                    </a:lnTo>
                    <a:lnTo>
                      <a:pt x="950" y="778"/>
                    </a:lnTo>
                    <a:lnTo>
                      <a:pt x="948" y="778"/>
                    </a:lnTo>
                    <a:lnTo>
                      <a:pt x="946" y="778"/>
                    </a:lnTo>
                    <a:lnTo>
                      <a:pt x="944" y="778"/>
                    </a:lnTo>
                    <a:lnTo>
                      <a:pt x="941" y="778"/>
                    </a:lnTo>
                    <a:lnTo>
                      <a:pt x="939" y="778"/>
                    </a:lnTo>
                    <a:lnTo>
                      <a:pt x="939" y="781"/>
                    </a:lnTo>
                    <a:lnTo>
                      <a:pt x="939" y="778"/>
                    </a:lnTo>
                    <a:lnTo>
                      <a:pt x="937" y="778"/>
                    </a:lnTo>
                    <a:lnTo>
                      <a:pt x="935" y="778"/>
                    </a:lnTo>
                    <a:lnTo>
                      <a:pt x="933" y="776"/>
                    </a:lnTo>
                    <a:lnTo>
                      <a:pt x="933" y="778"/>
                    </a:lnTo>
                    <a:lnTo>
                      <a:pt x="930" y="778"/>
                    </a:lnTo>
                    <a:lnTo>
                      <a:pt x="928" y="778"/>
                    </a:lnTo>
                    <a:lnTo>
                      <a:pt x="928" y="776"/>
                    </a:lnTo>
                    <a:lnTo>
                      <a:pt x="928" y="778"/>
                    </a:lnTo>
                    <a:lnTo>
                      <a:pt x="926" y="778"/>
                    </a:lnTo>
                    <a:lnTo>
                      <a:pt x="926" y="781"/>
                    </a:lnTo>
                    <a:lnTo>
                      <a:pt x="924" y="781"/>
                    </a:lnTo>
                    <a:lnTo>
                      <a:pt x="922" y="783"/>
                    </a:lnTo>
                    <a:lnTo>
                      <a:pt x="919" y="781"/>
                    </a:lnTo>
                    <a:lnTo>
                      <a:pt x="917" y="781"/>
                    </a:lnTo>
                    <a:lnTo>
                      <a:pt x="915" y="781"/>
                    </a:lnTo>
                    <a:lnTo>
                      <a:pt x="915" y="783"/>
                    </a:lnTo>
                    <a:lnTo>
                      <a:pt x="915" y="785"/>
                    </a:lnTo>
                    <a:lnTo>
                      <a:pt x="915" y="787"/>
                    </a:lnTo>
                    <a:lnTo>
                      <a:pt x="913" y="787"/>
                    </a:lnTo>
                    <a:lnTo>
                      <a:pt x="913" y="789"/>
                    </a:lnTo>
                    <a:lnTo>
                      <a:pt x="915" y="789"/>
                    </a:lnTo>
                    <a:lnTo>
                      <a:pt x="913" y="789"/>
                    </a:lnTo>
                    <a:lnTo>
                      <a:pt x="913" y="792"/>
                    </a:lnTo>
                    <a:lnTo>
                      <a:pt x="911" y="792"/>
                    </a:lnTo>
                    <a:lnTo>
                      <a:pt x="911" y="794"/>
                    </a:lnTo>
                    <a:lnTo>
                      <a:pt x="913" y="794"/>
                    </a:lnTo>
                    <a:lnTo>
                      <a:pt x="911" y="796"/>
                    </a:lnTo>
                    <a:lnTo>
                      <a:pt x="911" y="798"/>
                    </a:lnTo>
                    <a:lnTo>
                      <a:pt x="908" y="798"/>
                    </a:lnTo>
                    <a:lnTo>
                      <a:pt x="908" y="800"/>
                    </a:lnTo>
                    <a:lnTo>
                      <a:pt x="906" y="800"/>
                    </a:lnTo>
                    <a:lnTo>
                      <a:pt x="906" y="803"/>
                    </a:lnTo>
                    <a:lnTo>
                      <a:pt x="906" y="805"/>
                    </a:lnTo>
                    <a:lnTo>
                      <a:pt x="904" y="805"/>
                    </a:lnTo>
                    <a:lnTo>
                      <a:pt x="902" y="805"/>
                    </a:lnTo>
                    <a:lnTo>
                      <a:pt x="902" y="807"/>
                    </a:lnTo>
                    <a:lnTo>
                      <a:pt x="904" y="807"/>
                    </a:lnTo>
                    <a:lnTo>
                      <a:pt x="904" y="805"/>
                    </a:lnTo>
                    <a:lnTo>
                      <a:pt x="904" y="807"/>
                    </a:lnTo>
                    <a:lnTo>
                      <a:pt x="904" y="809"/>
                    </a:lnTo>
                    <a:lnTo>
                      <a:pt x="904" y="811"/>
                    </a:lnTo>
                    <a:lnTo>
                      <a:pt x="906" y="811"/>
                    </a:lnTo>
                    <a:lnTo>
                      <a:pt x="904" y="811"/>
                    </a:lnTo>
                    <a:lnTo>
                      <a:pt x="906" y="814"/>
                    </a:lnTo>
                    <a:lnTo>
                      <a:pt x="904" y="814"/>
                    </a:lnTo>
                    <a:lnTo>
                      <a:pt x="906" y="814"/>
                    </a:lnTo>
                    <a:lnTo>
                      <a:pt x="906" y="816"/>
                    </a:lnTo>
                    <a:lnTo>
                      <a:pt x="906" y="818"/>
                    </a:lnTo>
                    <a:lnTo>
                      <a:pt x="904" y="820"/>
                    </a:lnTo>
                    <a:lnTo>
                      <a:pt x="904" y="822"/>
                    </a:lnTo>
                    <a:lnTo>
                      <a:pt x="904" y="825"/>
                    </a:lnTo>
                    <a:lnTo>
                      <a:pt x="904" y="827"/>
                    </a:lnTo>
                    <a:lnTo>
                      <a:pt x="902" y="827"/>
                    </a:lnTo>
                    <a:lnTo>
                      <a:pt x="902" y="829"/>
                    </a:lnTo>
                    <a:lnTo>
                      <a:pt x="900" y="829"/>
                    </a:lnTo>
                    <a:lnTo>
                      <a:pt x="900" y="827"/>
                    </a:lnTo>
                    <a:lnTo>
                      <a:pt x="900" y="829"/>
                    </a:lnTo>
                    <a:lnTo>
                      <a:pt x="897" y="829"/>
                    </a:lnTo>
                    <a:lnTo>
                      <a:pt x="897" y="831"/>
                    </a:lnTo>
                    <a:lnTo>
                      <a:pt x="895" y="829"/>
                    </a:lnTo>
                    <a:lnTo>
                      <a:pt x="893" y="829"/>
                    </a:lnTo>
                    <a:lnTo>
                      <a:pt x="893" y="827"/>
                    </a:lnTo>
                    <a:lnTo>
                      <a:pt x="891" y="827"/>
                    </a:lnTo>
                    <a:lnTo>
                      <a:pt x="891" y="829"/>
                    </a:lnTo>
                    <a:lnTo>
                      <a:pt x="889" y="829"/>
                    </a:lnTo>
                    <a:lnTo>
                      <a:pt x="889" y="831"/>
                    </a:lnTo>
                    <a:lnTo>
                      <a:pt x="889" y="829"/>
                    </a:lnTo>
                    <a:lnTo>
                      <a:pt x="886" y="831"/>
                    </a:lnTo>
                    <a:lnTo>
                      <a:pt x="886" y="833"/>
                    </a:lnTo>
                    <a:lnTo>
                      <a:pt x="889" y="833"/>
                    </a:lnTo>
                    <a:lnTo>
                      <a:pt x="889" y="836"/>
                    </a:lnTo>
                    <a:lnTo>
                      <a:pt x="886" y="836"/>
                    </a:lnTo>
                    <a:lnTo>
                      <a:pt x="886" y="838"/>
                    </a:lnTo>
                    <a:lnTo>
                      <a:pt x="889" y="838"/>
                    </a:lnTo>
                    <a:lnTo>
                      <a:pt x="889" y="840"/>
                    </a:lnTo>
                    <a:lnTo>
                      <a:pt x="891" y="840"/>
                    </a:lnTo>
                    <a:lnTo>
                      <a:pt x="889" y="840"/>
                    </a:lnTo>
                    <a:lnTo>
                      <a:pt x="891" y="840"/>
                    </a:lnTo>
                    <a:lnTo>
                      <a:pt x="891" y="842"/>
                    </a:lnTo>
                    <a:lnTo>
                      <a:pt x="891" y="844"/>
                    </a:lnTo>
                    <a:lnTo>
                      <a:pt x="891" y="842"/>
                    </a:lnTo>
                    <a:lnTo>
                      <a:pt x="891" y="844"/>
                    </a:lnTo>
                    <a:lnTo>
                      <a:pt x="891" y="847"/>
                    </a:lnTo>
                    <a:lnTo>
                      <a:pt x="893" y="847"/>
                    </a:lnTo>
                    <a:lnTo>
                      <a:pt x="891" y="847"/>
                    </a:lnTo>
                    <a:lnTo>
                      <a:pt x="891" y="849"/>
                    </a:lnTo>
                    <a:lnTo>
                      <a:pt x="891" y="851"/>
                    </a:lnTo>
                    <a:lnTo>
                      <a:pt x="893" y="851"/>
                    </a:lnTo>
                    <a:lnTo>
                      <a:pt x="893" y="853"/>
                    </a:lnTo>
                    <a:lnTo>
                      <a:pt x="893" y="855"/>
                    </a:lnTo>
                    <a:lnTo>
                      <a:pt x="895" y="855"/>
                    </a:lnTo>
                    <a:lnTo>
                      <a:pt x="897" y="858"/>
                    </a:lnTo>
                    <a:lnTo>
                      <a:pt x="895" y="858"/>
                    </a:lnTo>
                    <a:lnTo>
                      <a:pt x="895" y="860"/>
                    </a:lnTo>
                    <a:lnTo>
                      <a:pt x="893" y="860"/>
                    </a:lnTo>
                    <a:lnTo>
                      <a:pt x="891" y="860"/>
                    </a:lnTo>
                    <a:lnTo>
                      <a:pt x="889" y="860"/>
                    </a:lnTo>
                    <a:lnTo>
                      <a:pt x="886" y="860"/>
                    </a:lnTo>
                    <a:lnTo>
                      <a:pt x="884" y="860"/>
                    </a:lnTo>
                    <a:lnTo>
                      <a:pt x="882" y="860"/>
                    </a:lnTo>
                    <a:lnTo>
                      <a:pt x="880" y="860"/>
                    </a:lnTo>
                    <a:lnTo>
                      <a:pt x="878" y="860"/>
                    </a:lnTo>
                    <a:lnTo>
                      <a:pt x="875" y="860"/>
                    </a:lnTo>
                    <a:lnTo>
                      <a:pt x="873" y="860"/>
                    </a:lnTo>
                    <a:lnTo>
                      <a:pt x="871" y="860"/>
                    </a:lnTo>
                    <a:lnTo>
                      <a:pt x="871" y="862"/>
                    </a:lnTo>
                    <a:lnTo>
                      <a:pt x="869" y="862"/>
                    </a:lnTo>
                    <a:lnTo>
                      <a:pt x="869" y="864"/>
                    </a:lnTo>
                    <a:lnTo>
                      <a:pt x="867" y="864"/>
                    </a:lnTo>
                    <a:lnTo>
                      <a:pt x="864" y="864"/>
                    </a:lnTo>
                    <a:lnTo>
                      <a:pt x="864" y="862"/>
                    </a:lnTo>
                    <a:lnTo>
                      <a:pt x="864" y="860"/>
                    </a:lnTo>
                    <a:lnTo>
                      <a:pt x="862" y="860"/>
                    </a:lnTo>
                    <a:lnTo>
                      <a:pt x="862" y="862"/>
                    </a:lnTo>
                    <a:lnTo>
                      <a:pt x="860" y="862"/>
                    </a:lnTo>
                    <a:lnTo>
                      <a:pt x="858" y="862"/>
                    </a:lnTo>
                    <a:lnTo>
                      <a:pt x="858" y="864"/>
                    </a:lnTo>
                    <a:lnTo>
                      <a:pt x="858" y="866"/>
                    </a:lnTo>
                    <a:lnTo>
                      <a:pt x="858" y="869"/>
                    </a:lnTo>
                    <a:lnTo>
                      <a:pt x="856" y="871"/>
                    </a:lnTo>
                    <a:lnTo>
                      <a:pt x="856" y="873"/>
                    </a:lnTo>
                    <a:lnTo>
                      <a:pt x="856" y="875"/>
                    </a:lnTo>
                    <a:lnTo>
                      <a:pt x="853" y="877"/>
                    </a:lnTo>
                    <a:lnTo>
                      <a:pt x="853" y="880"/>
                    </a:lnTo>
                    <a:lnTo>
                      <a:pt x="851" y="880"/>
                    </a:lnTo>
                    <a:lnTo>
                      <a:pt x="851" y="882"/>
                    </a:lnTo>
                    <a:lnTo>
                      <a:pt x="847" y="880"/>
                    </a:lnTo>
                    <a:lnTo>
                      <a:pt x="845" y="880"/>
                    </a:lnTo>
                    <a:lnTo>
                      <a:pt x="840" y="880"/>
                    </a:lnTo>
                    <a:lnTo>
                      <a:pt x="834" y="880"/>
                    </a:lnTo>
                    <a:lnTo>
                      <a:pt x="831" y="880"/>
                    </a:lnTo>
                    <a:lnTo>
                      <a:pt x="829" y="880"/>
                    </a:lnTo>
                    <a:lnTo>
                      <a:pt x="827" y="877"/>
                    </a:lnTo>
                    <a:lnTo>
                      <a:pt x="825" y="877"/>
                    </a:lnTo>
                    <a:lnTo>
                      <a:pt x="823" y="875"/>
                    </a:lnTo>
                    <a:lnTo>
                      <a:pt x="823" y="873"/>
                    </a:lnTo>
                    <a:lnTo>
                      <a:pt x="820" y="873"/>
                    </a:lnTo>
                    <a:lnTo>
                      <a:pt x="820" y="871"/>
                    </a:lnTo>
                    <a:lnTo>
                      <a:pt x="818" y="871"/>
                    </a:lnTo>
                    <a:lnTo>
                      <a:pt x="818" y="869"/>
                    </a:lnTo>
                    <a:lnTo>
                      <a:pt x="816" y="869"/>
                    </a:lnTo>
                    <a:lnTo>
                      <a:pt x="814" y="866"/>
                    </a:lnTo>
                    <a:lnTo>
                      <a:pt x="812" y="864"/>
                    </a:lnTo>
                    <a:lnTo>
                      <a:pt x="809" y="862"/>
                    </a:lnTo>
                    <a:lnTo>
                      <a:pt x="807" y="860"/>
                    </a:lnTo>
                    <a:lnTo>
                      <a:pt x="805" y="860"/>
                    </a:lnTo>
                    <a:lnTo>
                      <a:pt x="803" y="860"/>
                    </a:lnTo>
                    <a:lnTo>
                      <a:pt x="801" y="862"/>
                    </a:lnTo>
                    <a:lnTo>
                      <a:pt x="801" y="864"/>
                    </a:lnTo>
                    <a:lnTo>
                      <a:pt x="798" y="864"/>
                    </a:lnTo>
                    <a:lnTo>
                      <a:pt x="796" y="869"/>
                    </a:lnTo>
                    <a:lnTo>
                      <a:pt x="794" y="871"/>
                    </a:lnTo>
                    <a:lnTo>
                      <a:pt x="794" y="873"/>
                    </a:lnTo>
                    <a:lnTo>
                      <a:pt x="792" y="873"/>
                    </a:lnTo>
                    <a:lnTo>
                      <a:pt x="790" y="873"/>
                    </a:lnTo>
                    <a:lnTo>
                      <a:pt x="787" y="873"/>
                    </a:lnTo>
                    <a:lnTo>
                      <a:pt x="787" y="875"/>
                    </a:lnTo>
                    <a:lnTo>
                      <a:pt x="785" y="875"/>
                    </a:lnTo>
                    <a:lnTo>
                      <a:pt x="783" y="875"/>
                    </a:lnTo>
                    <a:lnTo>
                      <a:pt x="781" y="877"/>
                    </a:lnTo>
                    <a:lnTo>
                      <a:pt x="779" y="877"/>
                    </a:lnTo>
                    <a:lnTo>
                      <a:pt x="776" y="880"/>
                    </a:lnTo>
                    <a:lnTo>
                      <a:pt x="774" y="882"/>
                    </a:lnTo>
                    <a:lnTo>
                      <a:pt x="774" y="884"/>
                    </a:lnTo>
                    <a:lnTo>
                      <a:pt x="774" y="886"/>
                    </a:lnTo>
                    <a:lnTo>
                      <a:pt x="772" y="886"/>
                    </a:lnTo>
                    <a:lnTo>
                      <a:pt x="772" y="888"/>
                    </a:lnTo>
                    <a:lnTo>
                      <a:pt x="770" y="891"/>
                    </a:lnTo>
                    <a:lnTo>
                      <a:pt x="768" y="891"/>
                    </a:lnTo>
                    <a:lnTo>
                      <a:pt x="765" y="891"/>
                    </a:lnTo>
                    <a:lnTo>
                      <a:pt x="763" y="893"/>
                    </a:lnTo>
                    <a:lnTo>
                      <a:pt x="761" y="893"/>
                    </a:lnTo>
                    <a:lnTo>
                      <a:pt x="759" y="893"/>
                    </a:lnTo>
                    <a:lnTo>
                      <a:pt x="757" y="893"/>
                    </a:lnTo>
                    <a:lnTo>
                      <a:pt x="752" y="893"/>
                    </a:lnTo>
                    <a:lnTo>
                      <a:pt x="750" y="893"/>
                    </a:lnTo>
                    <a:lnTo>
                      <a:pt x="748" y="893"/>
                    </a:lnTo>
                    <a:lnTo>
                      <a:pt x="746" y="893"/>
                    </a:lnTo>
                    <a:lnTo>
                      <a:pt x="746" y="891"/>
                    </a:lnTo>
                    <a:lnTo>
                      <a:pt x="746" y="888"/>
                    </a:lnTo>
                    <a:lnTo>
                      <a:pt x="743" y="888"/>
                    </a:lnTo>
                    <a:lnTo>
                      <a:pt x="743" y="886"/>
                    </a:lnTo>
                    <a:lnTo>
                      <a:pt x="746" y="886"/>
                    </a:lnTo>
                    <a:lnTo>
                      <a:pt x="746" y="884"/>
                    </a:lnTo>
                    <a:lnTo>
                      <a:pt x="746" y="882"/>
                    </a:lnTo>
                    <a:lnTo>
                      <a:pt x="748" y="882"/>
                    </a:lnTo>
                    <a:lnTo>
                      <a:pt x="748" y="880"/>
                    </a:lnTo>
                    <a:lnTo>
                      <a:pt x="746" y="880"/>
                    </a:lnTo>
                    <a:lnTo>
                      <a:pt x="746" y="877"/>
                    </a:lnTo>
                    <a:lnTo>
                      <a:pt x="746" y="875"/>
                    </a:lnTo>
                    <a:lnTo>
                      <a:pt x="743" y="873"/>
                    </a:lnTo>
                    <a:lnTo>
                      <a:pt x="743" y="871"/>
                    </a:lnTo>
                    <a:lnTo>
                      <a:pt x="743" y="869"/>
                    </a:lnTo>
                    <a:lnTo>
                      <a:pt x="743" y="871"/>
                    </a:lnTo>
                    <a:lnTo>
                      <a:pt x="743" y="869"/>
                    </a:lnTo>
                    <a:lnTo>
                      <a:pt x="743" y="866"/>
                    </a:lnTo>
                    <a:lnTo>
                      <a:pt x="741" y="866"/>
                    </a:lnTo>
                    <a:lnTo>
                      <a:pt x="739" y="866"/>
                    </a:lnTo>
                    <a:lnTo>
                      <a:pt x="737" y="864"/>
                    </a:lnTo>
                    <a:lnTo>
                      <a:pt x="730" y="862"/>
                    </a:lnTo>
                    <a:lnTo>
                      <a:pt x="728" y="862"/>
                    </a:lnTo>
                    <a:lnTo>
                      <a:pt x="724" y="860"/>
                    </a:lnTo>
                    <a:lnTo>
                      <a:pt x="719" y="858"/>
                    </a:lnTo>
                    <a:lnTo>
                      <a:pt x="713" y="858"/>
                    </a:lnTo>
                    <a:lnTo>
                      <a:pt x="710" y="855"/>
                    </a:lnTo>
                    <a:lnTo>
                      <a:pt x="704" y="855"/>
                    </a:lnTo>
                    <a:lnTo>
                      <a:pt x="699" y="853"/>
                    </a:lnTo>
                    <a:lnTo>
                      <a:pt x="697" y="853"/>
                    </a:lnTo>
                    <a:lnTo>
                      <a:pt x="693" y="853"/>
                    </a:lnTo>
                    <a:lnTo>
                      <a:pt x="691" y="853"/>
                    </a:lnTo>
                    <a:lnTo>
                      <a:pt x="688" y="855"/>
                    </a:lnTo>
                    <a:lnTo>
                      <a:pt x="686" y="855"/>
                    </a:lnTo>
                    <a:lnTo>
                      <a:pt x="684" y="855"/>
                    </a:lnTo>
                    <a:lnTo>
                      <a:pt x="682" y="858"/>
                    </a:lnTo>
                    <a:lnTo>
                      <a:pt x="680" y="858"/>
                    </a:lnTo>
                    <a:lnTo>
                      <a:pt x="680" y="855"/>
                    </a:lnTo>
                    <a:lnTo>
                      <a:pt x="680" y="853"/>
                    </a:lnTo>
                    <a:lnTo>
                      <a:pt x="682" y="853"/>
                    </a:lnTo>
                    <a:lnTo>
                      <a:pt x="682" y="851"/>
                    </a:lnTo>
                    <a:lnTo>
                      <a:pt x="682" y="849"/>
                    </a:lnTo>
                    <a:lnTo>
                      <a:pt x="682" y="847"/>
                    </a:lnTo>
                    <a:lnTo>
                      <a:pt x="684" y="847"/>
                    </a:lnTo>
                    <a:lnTo>
                      <a:pt x="684" y="844"/>
                    </a:lnTo>
                    <a:lnTo>
                      <a:pt x="686" y="844"/>
                    </a:lnTo>
                    <a:lnTo>
                      <a:pt x="686" y="842"/>
                    </a:lnTo>
                    <a:lnTo>
                      <a:pt x="686" y="840"/>
                    </a:lnTo>
                    <a:lnTo>
                      <a:pt x="688" y="840"/>
                    </a:lnTo>
                    <a:lnTo>
                      <a:pt x="688" y="838"/>
                    </a:lnTo>
                    <a:lnTo>
                      <a:pt x="686" y="838"/>
                    </a:lnTo>
                    <a:lnTo>
                      <a:pt x="686" y="836"/>
                    </a:lnTo>
                    <a:lnTo>
                      <a:pt x="688" y="836"/>
                    </a:lnTo>
                    <a:lnTo>
                      <a:pt x="686" y="836"/>
                    </a:lnTo>
                    <a:lnTo>
                      <a:pt x="686" y="833"/>
                    </a:lnTo>
                    <a:lnTo>
                      <a:pt x="686" y="831"/>
                    </a:lnTo>
                    <a:lnTo>
                      <a:pt x="688" y="831"/>
                    </a:lnTo>
                    <a:lnTo>
                      <a:pt x="688" y="829"/>
                    </a:lnTo>
                    <a:lnTo>
                      <a:pt x="688" y="827"/>
                    </a:lnTo>
                    <a:lnTo>
                      <a:pt x="688" y="825"/>
                    </a:lnTo>
                    <a:lnTo>
                      <a:pt x="688" y="822"/>
                    </a:lnTo>
                    <a:lnTo>
                      <a:pt x="686" y="822"/>
                    </a:lnTo>
                    <a:lnTo>
                      <a:pt x="688" y="820"/>
                    </a:lnTo>
                    <a:lnTo>
                      <a:pt x="688" y="818"/>
                    </a:lnTo>
                    <a:lnTo>
                      <a:pt x="686" y="818"/>
                    </a:lnTo>
                    <a:lnTo>
                      <a:pt x="686" y="816"/>
                    </a:lnTo>
                    <a:lnTo>
                      <a:pt x="686" y="814"/>
                    </a:lnTo>
                    <a:lnTo>
                      <a:pt x="684" y="814"/>
                    </a:lnTo>
                    <a:lnTo>
                      <a:pt x="684" y="811"/>
                    </a:lnTo>
                    <a:lnTo>
                      <a:pt x="684" y="809"/>
                    </a:lnTo>
                    <a:lnTo>
                      <a:pt x="686" y="809"/>
                    </a:lnTo>
                    <a:lnTo>
                      <a:pt x="684" y="809"/>
                    </a:lnTo>
                    <a:lnTo>
                      <a:pt x="684" y="807"/>
                    </a:lnTo>
                    <a:lnTo>
                      <a:pt x="684" y="805"/>
                    </a:lnTo>
                    <a:lnTo>
                      <a:pt x="682" y="803"/>
                    </a:lnTo>
                    <a:lnTo>
                      <a:pt x="682" y="800"/>
                    </a:lnTo>
                    <a:lnTo>
                      <a:pt x="682" y="798"/>
                    </a:lnTo>
                    <a:lnTo>
                      <a:pt x="680" y="798"/>
                    </a:lnTo>
                    <a:lnTo>
                      <a:pt x="680" y="796"/>
                    </a:lnTo>
                    <a:lnTo>
                      <a:pt x="682" y="796"/>
                    </a:lnTo>
                    <a:lnTo>
                      <a:pt x="682" y="794"/>
                    </a:lnTo>
                    <a:lnTo>
                      <a:pt x="682" y="792"/>
                    </a:lnTo>
                    <a:lnTo>
                      <a:pt x="684" y="792"/>
                    </a:lnTo>
                    <a:lnTo>
                      <a:pt x="684" y="789"/>
                    </a:lnTo>
                    <a:lnTo>
                      <a:pt x="684" y="787"/>
                    </a:lnTo>
                    <a:lnTo>
                      <a:pt x="684" y="785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91" y="783"/>
                    </a:lnTo>
                    <a:lnTo>
                      <a:pt x="693" y="783"/>
                    </a:lnTo>
                    <a:lnTo>
                      <a:pt x="695" y="783"/>
                    </a:lnTo>
                    <a:lnTo>
                      <a:pt x="695" y="781"/>
                    </a:lnTo>
                    <a:lnTo>
                      <a:pt x="697" y="781"/>
                    </a:lnTo>
                    <a:lnTo>
                      <a:pt x="699" y="781"/>
                    </a:lnTo>
                    <a:lnTo>
                      <a:pt x="699" y="778"/>
                    </a:lnTo>
                    <a:lnTo>
                      <a:pt x="697" y="778"/>
                    </a:lnTo>
                    <a:lnTo>
                      <a:pt x="697" y="776"/>
                    </a:lnTo>
                    <a:lnTo>
                      <a:pt x="695" y="774"/>
                    </a:lnTo>
                    <a:lnTo>
                      <a:pt x="695" y="772"/>
                    </a:lnTo>
                    <a:lnTo>
                      <a:pt x="693" y="772"/>
                    </a:lnTo>
                    <a:lnTo>
                      <a:pt x="693" y="770"/>
                    </a:lnTo>
                    <a:lnTo>
                      <a:pt x="691" y="768"/>
                    </a:lnTo>
                    <a:lnTo>
                      <a:pt x="688" y="768"/>
                    </a:lnTo>
                    <a:lnTo>
                      <a:pt x="686" y="768"/>
                    </a:lnTo>
                    <a:lnTo>
                      <a:pt x="684" y="765"/>
                    </a:lnTo>
                    <a:lnTo>
                      <a:pt x="680" y="763"/>
                    </a:lnTo>
                    <a:lnTo>
                      <a:pt x="677" y="763"/>
                    </a:lnTo>
                    <a:lnTo>
                      <a:pt x="675" y="761"/>
                    </a:lnTo>
                    <a:lnTo>
                      <a:pt x="673" y="761"/>
                    </a:lnTo>
                    <a:lnTo>
                      <a:pt x="671" y="759"/>
                    </a:lnTo>
                    <a:lnTo>
                      <a:pt x="669" y="757"/>
                    </a:lnTo>
                    <a:lnTo>
                      <a:pt x="666" y="754"/>
                    </a:lnTo>
                    <a:lnTo>
                      <a:pt x="664" y="754"/>
                    </a:lnTo>
                    <a:lnTo>
                      <a:pt x="664" y="752"/>
                    </a:lnTo>
                    <a:lnTo>
                      <a:pt x="662" y="752"/>
                    </a:lnTo>
                    <a:lnTo>
                      <a:pt x="662" y="750"/>
                    </a:lnTo>
                    <a:lnTo>
                      <a:pt x="660" y="750"/>
                    </a:lnTo>
                    <a:lnTo>
                      <a:pt x="660" y="748"/>
                    </a:lnTo>
                    <a:lnTo>
                      <a:pt x="660" y="746"/>
                    </a:lnTo>
                    <a:lnTo>
                      <a:pt x="658" y="746"/>
                    </a:lnTo>
                    <a:lnTo>
                      <a:pt x="655" y="743"/>
                    </a:lnTo>
                    <a:lnTo>
                      <a:pt x="653" y="743"/>
                    </a:lnTo>
                    <a:lnTo>
                      <a:pt x="653" y="741"/>
                    </a:lnTo>
                    <a:lnTo>
                      <a:pt x="651" y="739"/>
                    </a:lnTo>
                    <a:lnTo>
                      <a:pt x="649" y="739"/>
                    </a:lnTo>
                    <a:lnTo>
                      <a:pt x="649" y="737"/>
                    </a:lnTo>
                    <a:lnTo>
                      <a:pt x="647" y="737"/>
                    </a:lnTo>
                    <a:lnTo>
                      <a:pt x="644" y="735"/>
                    </a:lnTo>
                    <a:lnTo>
                      <a:pt x="642" y="732"/>
                    </a:lnTo>
                    <a:lnTo>
                      <a:pt x="640" y="730"/>
                    </a:lnTo>
                    <a:lnTo>
                      <a:pt x="638" y="728"/>
                    </a:lnTo>
                    <a:lnTo>
                      <a:pt x="633" y="724"/>
                    </a:lnTo>
                    <a:lnTo>
                      <a:pt x="631" y="721"/>
                    </a:lnTo>
                    <a:lnTo>
                      <a:pt x="629" y="721"/>
                    </a:lnTo>
                    <a:lnTo>
                      <a:pt x="625" y="717"/>
                    </a:lnTo>
                    <a:lnTo>
                      <a:pt x="622" y="717"/>
                    </a:lnTo>
                    <a:lnTo>
                      <a:pt x="622" y="715"/>
                    </a:lnTo>
                    <a:lnTo>
                      <a:pt x="620" y="713"/>
                    </a:lnTo>
                    <a:lnTo>
                      <a:pt x="618" y="713"/>
                    </a:lnTo>
                    <a:lnTo>
                      <a:pt x="616" y="710"/>
                    </a:lnTo>
                    <a:lnTo>
                      <a:pt x="614" y="708"/>
                    </a:lnTo>
                    <a:lnTo>
                      <a:pt x="611" y="706"/>
                    </a:lnTo>
                    <a:lnTo>
                      <a:pt x="609" y="706"/>
                    </a:lnTo>
                    <a:lnTo>
                      <a:pt x="609" y="704"/>
                    </a:lnTo>
                    <a:lnTo>
                      <a:pt x="607" y="704"/>
                    </a:lnTo>
                    <a:lnTo>
                      <a:pt x="607" y="702"/>
                    </a:lnTo>
                    <a:lnTo>
                      <a:pt x="607" y="699"/>
                    </a:lnTo>
                    <a:lnTo>
                      <a:pt x="607" y="697"/>
                    </a:lnTo>
                    <a:lnTo>
                      <a:pt x="607" y="695"/>
                    </a:lnTo>
                    <a:lnTo>
                      <a:pt x="607" y="693"/>
                    </a:lnTo>
                    <a:lnTo>
                      <a:pt x="605" y="691"/>
                    </a:lnTo>
                    <a:lnTo>
                      <a:pt x="603" y="688"/>
                    </a:lnTo>
                    <a:lnTo>
                      <a:pt x="600" y="686"/>
                    </a:lnTo>
                    <a:lnTo>
                      <a:pt x="600" y="684"/>
                    </a:lnTo>
                    <a:lnTo>
                      <a:pt x="598" y="684"/>
                    </a:lnTo>
                    <a:lnTo>
                      <a:pt x="594" y="682"/>
                    </a:lnTo>
                    <a:lnTo>
                      <a:pt x="592" y="682"/>
                    </a:lnTo>
                    <a:lnTo>
                      <a:pt x="592" y="680"/>
                    </a:lnTo>
                    <a:lnTo>
                      <a:pt x="589" y="680"/>
                    </a:lnTo>
                    <a:lnTo>
                      <a:pt x="585" y="680"/>
                    </a:lnTo>
                    <a:lnTo>
                      <a:pt x="583" y="682"/>
                    </a:lnTo>
                    <a:lnTo>
                      <a:pt x="581" y="682"/>
                    </a:lnTo>
                    <a:lnTo>
                      <a:pt x="578" y="682"/>
                    </a:lnTo>
                    <a:lnTo>
                      <a:pt x="576" y="682"/>
                    </a:lnTo>
                    <a:lnTo>
                      <a:pt x="574" y="682"/>
                    </a:lnTo>
                    <a:lnTo>
                      <a:pt x="572" y="684"/>
                    </a:lnTo>
                    <a:lnTo>
                      <a:pt x="570" y="684"/>
                    </a:lnTo>
                    <a:lnTo>
                      <a:pt x="567" y="686"/>
                    </a:lnTo>
                    <a:lnTo>
                      <a:pt x="563" y="686"/>
                    </a:lnTo>
                    <a:lnTo>
                      <a:pt x="561" y="688"/>
                    </a:lnTo>
                    <a:lnTo>
                      <a:pt x="559" y="686"/>
                    </a:lnTo>
                    <a:lnTo>
                      <a:pt x="556" y="686"/>
                    </a:lnTo>
                    <a:lnTo>
                      <a:pt x="556" y="684"/>
                    </a:lnTo>
                    <a:lnTo>
                      <a:pt x="554" y="684"/>
                    </a:lnTo>
                    <a:lnTo>
                      <a:pt x="552" y="684"/>
                    </a:lnTo>
                    <a:lnTo>
                      <a:pt x="552" y="686"/>
                    </a:lnTo>
                    <a:lnTo>
                      <a:pt x="550" y="686"/>
                    </a:lnTo>
                    <a:lnTo>
                      <a:pt x="550" y="688"/>
                    </a:lnTo>
                    <a:lnTo>
                      <a:pt x="550" y="691"/>
                    </a:lnTo>
                    <a:lnTo>
                      <a:pt x="548" y="691"/>
                    </a:lnTo>
                    <a:lnTo>
                      <a:pt x="548" y="688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1" y="688"/>
                    </a:lnTo>
                    <a:lnTo>
                      <a:pt x="539" y="688"/>
                    </a:lnTo>
                    <a:lnTo>
                      <a:pt x="537" y="688"/>
                    </a:lnTo>
                    <a:lnTo>
                      <a:pt x="534" y="688"/>
                    </a:lnTo>
                    <a:lnTo>
                      <a:pt x="532" y="688"/>
                    </a:lnTo>
                    <a:lnTo>
                      <a:pt x="530" y="688"/>
                    </a:lnTo>
                    <a:lnTo>
                      <a:pt x="528" y="691"/>
                    </a:lnTo>
                    <a:lnTo>
                      <a:pt x="526" y="691"/>
                    </a:lnTo>
                    <a:lnTo>
                      <a:pt x="523" y="693"/>
                    </a:lnTo>
                    <a:lnTo>
                      <a:pt x="521" y="693"/>
                    </a:lnTo>
                    <a:lnTo>
                      <a:pt x="519" y="693"/>
                    </a:lnTo>
                    <a:lnTo>
                      <a:pt x="517" y="691"/>
                    </a:lnTo>
                    <a:lnTo>
                      <a:pt x="517" y="688"/>
                    </a:lnTo>
                    <a:lnTo>
                      <a:pt x="515" y="688"/>
                    </a:lnTo>
                    <a:lnTo>
                      <a:pt x="512" y="688"/>
                    </a:lnTo>
                    <a:lnTo>
                      <a:pt x="512" y="686"/>
                    </a:lnTo>
                    <a:lnTo>
                      <a:pt x="510" y="686"/>
                    </a:lnTo>
                    <a:lnTo>
                      <a:pt x="510" y="684"/>
                    </a:lnTo>
                    <a:lnTo>
                      <a:pt x="508" y="684"/>
                    </a:lnTo>
                    <a:lnTo>
                      <a:pt x="508" y="686"/>
                    </a:lnTo>
                    <a:lnTo>
                      <a:pt x="506" y="686"/>
                    </a:lnTo>
                    <a:lnTo>
                      <a:pt x="506" y="684"/>
                    </a:lnTo>
                    <a:lnTo>
                      <a:pt x="504" y="684"/>
                    </a:lnTo>
                    <a:lnTo>
                      <a:pt x="501" y="684"/>
                    </a:lnTo>
                    <a:lnTo>
                      <a:pt x="499" y="684"/>
                    </a:lnTo>
                    <a:lnTo>
                      <a:pt x="499" y="682"/>
                    </a:lnTo>
                    <a:lnTo>
                      <a:pt x="499" y="680"/>
                    </a:lnTo>
                    <a:lnTo>
                      <a:pt x="499" y="677"/>
                    </a:lnTo>
                    <a:lnTo>
                      <a:pt x="499" y="675"/>
                    </a:lnTo>
                    <a:lnTo>
                      <a:pt x="499" y="673"/>
                    </a:lnTo>
                    <a:lnTo>
                      <a:pt x="497" y="673"/>
                    </a:lnTo>
                    <a:lnTo>
                      <a:pt x="497" y="671"/>
                    </a:lnTo>
                    <a:lnTo>
                      <a:pt x="495" y="671"/>
                    </a:lnTo>
                    <a:lnTo>
                      <a:pt x="493" y="671"/>
                    </a:lnTo>
                    <a:lnTo>
                      <a:pt x="493" y="673"/>
                    </a:lnTo>
                    <a:lnTo>
                      <a:pt x="490" y="673"/>
                    </a:lnTo>
                    <a:lnTo>
                      <a:pt x="490" y="675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3"/>
                    </a:lnTo>
                    <a:lnTo>
                      <a:pt x="484" y="671"/>
                    </a:lnTo>
                    <a:lnTo>
                      <a:pt x="482" y="671"/>
                    </a:lnTo>
                    <a:lnTo>
                      <a:pt x="482" y="669"/>
                    </a:lnTo>
                    <a:lnTo>
                      <a:pt x="482" y="666"/>
                    </a:lnTo>
                    <a:lnTo>
                      <a:pt x="484" y="666"/>
                    </a:lnTo>
                    <a:lnTo>
                      <a:pt x="482" y="666"/>
                    </a:lnTo>
                    <a:lnTo>
                      <a:pt x="479" y="666"/>
                    </a:lnTo>
                    <a:lnTo>
                      <a:pt x="479" y="664"/>
                    </a:lnTo>
                    <a:lnTo>
                      <a:pt x="479" y="662"/>
                    </a:lnTo>
                    <a:lnTo>
                      <a:pt x="482" y="662"/>
                    </a:lnTo>
                    <a:lnTo>
                      <a:pt x="482" y="660"/>
                    </a:lnTo>
                    <a:lnTo>
                      <a:pt x="484" y="660"/>
                    </a:lnTo>
                    <a:lnTo>
                      <a:pt x="482" y="660"/>
                    </a:lnTo>
                    <a:lnTo>
                      <a:pt x="482" y="658"/>
                    </a:lnTo>
                    <a:lnTo>
                      <a:pt x="482" y="655"/>
                    </a:lnTo>
                    <a:lnTo>
                      <a:pt x="484" y="655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4" y="655"/>
                    </a:lnTo>
                    <a:lnTo>
                      <a:pt x="486" y="655"/>
                    </a:lnTo>
                    <a:lnTo>
                      <a:pt x="488" y="655"/>
                    </a:lnTo>
                    <a:lnTo>
                      <a:pt x="488" y="653"/>
                    </a:lnTo>
                    <a:lnTo>
                      <a:pt x="486" y="653"/>
                    </a:lnTo>
                    <a:lnTo>
                      <a:pt x="484" y="653"/>
                    </a:lnTo>
                    <a:lnTo>
                      <a:pt x="482" y="651"/>
                    </a:lnTo>
                    <a:lnTo>
                      <a:pt x="482" y="653"/>
                    </a:lnTo>
                    <a:lnTo>
                      <a:pt x="484" y="653"/>
                    </a:lnTo>
                    <a:lnTo>
                      <a:pt x="482" y="653"/>
                    </a:lnTo>
                    <a:lnTo>
                      <a:pt x="482" y="651"/>
                    </a:lnTo>
                    <a:lnTo>
                      <a:pt x="479" y="651"/>
                    </a:lnTo>
                    <a:lnTo>
                      <a:pt x="479" y="653"/>
                    </a:lnTo>
                    <a:lnTo>
                      <a:pt x="479" y="651"/>
                    </a:lnTo>
                    <a:lnTo>
                      <a:pt x="477" y="649"/>
                    </a:lnTo>
                    <a:lnTo>
                      <a:pt x="475" y="647"/>
                    </a:lnTo>
                    <a:lnTo>
                      <a:pt x="477" y="647"/>
                    </a:lnTo>
                    <a:lnTo>
                      <a:pt x="477" y="644"/>
                    </a:lnTo>
                    <a:lnTo>
                      <a:pt x="475" y="644"/>
                    </a:lnTo>
                    <a:lnTo>
                      <a:pt x="475" y="642"/>
                    </a:lnTo>
                    <a:lnTo>
                      <a:pt x="475" y="640"/>
                    </a:lnTo>
                    <a:lnTo>
                      <a:pt x="473" y="640"/>
                    </a:lnTo>
                    <a:lnTo>
                      <a:pt x="473" y="642"/>
                    </a:lnTo>
                    <a:lnTo>
                      <a:pt x="473" y="644"/>
                    </a:lnTo>
                    <a:lnTo>
                      <a:pt x="471" y="644"/>
                    </a:lnTo>
                    <a:lnTo>
                      <a:pt x="471" y="642"/>
                    </a:lnTo>
                    <a:lnTo>
                      <a:pt x="471" y="640"/>
                    </a:lnTo>
                    <a:lnTo>
                      <a:pt x="471" y="638"/>
                    </a:lnTo>
                    <a:lnTo>
                      <a:pt x="473" y="638"/>
                    </a:lnTo>
                    <a:lnTo>
                      <a:pt x="473" y="640"/>
                    </a:lnTo>
                    <a:lnTo>
                      <a:pt x="473" y="638"/>
                    </a:lnTo>
                    <a:lnTo>
                      <a:pt x="475" y="638"/>
                    </a:lnTo>
                    <a:lnTo>
                      <a:pt x="475" y="636"/>
                    </a:lnTo>
                    <a:lnTo>
                      <a:pt x="473" y="636"/>
                    </a:lnTo>
                    <a:lnTo>
                      <a:pt x="471" y="636"/>
                    </a:lnTo>
                    <a:lnTo>
                      <a:pt x="473" y="633"/>
                    </a:lnTo>
                    <a:lnTo>
                      <a:pt x="473" y="631"/>
                    </a:lnTo>
                    <a:lnTo>
                      <a:pt x="473" y="629"/>
                    </a:lnTo>
                    <a:lnTo>
                      <a:pt x="475" y="629"/>
                    </a:lnTo>
                    <a:lnTo>
                      <a:pt x="475" y="631"/>
                    </a:lnTo>
                    <a:lnTo>
                      <a:pt x="475" y="629"/>
                    </a:lnTo>
                    <a:lnTo>
                      <a:pt x="475" y="627"/>
                    </a:lnTo>
                    <a:lnTo>
                      <a:pt x="477" y="627"/>
                    </a:lnTo>
                    <a:lnTo>
                      <a:pt x="477" y="625"/>
                    </a:lnTo>
                    <a:lnTo>
                      <a:pt x="475" y="625"/>
                    </a:lnTo>
                    <a:lnTo>
                      <a:pt x="473" y="625"/>
                    </a:lnTo>
                    <a:lnTo>
                      <a:pt x="473" y="622"/>
                    </a:lnTo>
                    <a:lnTo>
                      <a:pt x="475" y="622"/>
                    </a:lnTo>
                    <a:lnTo>
                      <a:pt x="477" y="620"/>
                    </a:lnTo>
                    <a:lnTo>
                      <a:pt x="475" y="620"/>
                    </a:lnTo>
                    <a:lnTo>
                      <a:pt x="477" y="620"/>
                    </a:lnTo>
                    <a:lnTo>
                      <a:pt x="479" y="620"/>
                    </a:lnTo>
                    <a:lnTo>
                      <a:pt x="482" y="620"/>
                    </a:lnTo>
                    <a:lnTo>
                      <a:pt x="479" y="620"/>
                    </a:lnTo>
                    <a:lnTo>
                      <a:pt x="479" y="618"/>
                    </a:lnTo>
                    <a:lnTo>
                      <a:pt x="482" y="618"/>
                    </a:lnTo>
                    <a:lnTo>
                      <a:pt x="482" y="616"/>
                    </a:lnTo>
                    <a:lnTo>
                      <a:pt x="479" y="616"/>
                    </a:lnTo>
                    <a:lnTo>
                      <a:pt x="482" y="616"/>
                    </a:lnTo>
                    <a:lnTo>
                      <a:pt x="484" y="616"/>
                    </a:lnTo>
                    <a:lnTo>
                      <a:pt x="486" y="616"/>
                    </a:lnTo>
                    <a:lnTo>
                      <a:pt x="486" y="614"/>
                    </a:lnTo>
                    <a:lnTo>
                      <a:pt x="484" y="614"/>
                    </a:lnTo>
                    <a:lnTo>
                      <a:pt x="484" y="611"/>
                    </a:lnTo>
                    <a:lnTo>
                      <a:pt x="484" y="609"/>
                    </a:lnTo>
                    <a:lnTo>
                      <a:pt x="486" y="609"/>
                    </a:lnTo>
                    <a:lnTo>
                      <a:pt x="484" y="607"/>
                    </a:lnTo>
                    <a:lnTo>
                      <a:pt x="484" y="609"/>
                    </a:lnTo>
                    <a:lnTo>
                      <a:pt x="482" y="609"/>
                    </a:lnTo>
                    <a:lnTo>
                      <a:pt x="482" y="607"/>
                    </a:lnTo>
                    <a:lnTo>
                      <a:pt x="479" y="607"/>
                    </a:lnTo>
                    <a:lnTo>
                      <a:pt x="477" y="607"/>
                    </a:lnTo>
                    <a:lnTo>
                      <a:pt x="475" y="609"/>
                    </a:lnTo>
                    <a:lnTo>
                      <a:pt x="475" y="607"/>
                    </a:lnTo>
                    <a:lnTo>
                      <a:pt x="473" y="607"/>
                    </a:lnTo>
                    <a:lnTo>
                      <a:pt x="471" y="607"/>
                    </a:lnTo>
                    <a:lnTo>
                      <a:pt x="471" y="609"/>
                    </a:lnTo>
                    <a:lnTo>
                      <a:pt x="468" y="609"/>
                    </a:lnTo>
                    <a:lnTo>
                      <a:pt x="466" y="607"/>
                    </a:lnTo>
                    <a:lnTo>
                      <a:pt x="468" y="607"/>
                    </a:lnTo>
                    <a:lnTo>
                      <a:pt x="466" y="607"/>
                    </a:lnTo>
                    <a:lnTo>
                      <a:pt x="466" y="609"/>
                    </a:lnTo>
                    <a:lnTo>
                      <a:pt x="466" y="607"/>
                    </a:lnTo>
                    <a:lnTo>
                      <a:pt x="464" y="607"/>
                    </a:lnTo>
                    <a:lnTo>
                      <a:pt x="466" y="607"/>
                    </a:lnTo>
                    <a:lnTo>
                      <a:pt x="464" y="609"/>
                    </a:lnTo>
                    <a:lnTo>
                      <a:pt x="464" y="607"/>
                    </a:lnTo>
                    <a:lnTo>
                      <a:pt x="462" y="607"/>
                    </a:lnTo>
                    <a:lnTo>
                      <a:pt x="462" y="605"/>
                    </a:lnTo>
                    <a:lnTo>
                      <a:pt x="462" y="603"/>
                    </a:lnTo>
                    <a:lnTo>
                      <a:pt x="464" y="603"/>
                    </a:lnTo>
                    <a:lnTo>
                      <a:pt x="462" y="603"/>
                    </a:lnTo>
                    <a:lnTo>
                      <a:pt x="460" y="603"/>
                    </a:lnTo>
                    <a:lnTo>
                      <a:pt x="460" y="600"/>
                    </a:lnTo>
                    <a:lnTo>
                      <a:pt x="457" y="600"/>
                    </a:lnTo>
                    <a:lnTo>
                      <a:pt x="457" y="603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5" y="600"/>
                    </a:lnTo>
                    <a:lnTo>
                      <a:pt x="455" y="598"/>
                    </a:lnTo>
                    <a:lnTo>
                      <a:pt x="453" y="598"/>
                    </a:lnTo>
                    <a:lnTo>
                      <a:pt x="453" y="596"/>
                    </a:lnTo>
                    <a:lnTo>
                      <a:pt x="451" y="596"/>
                    </a:lnTo>
                    <a:lnTo>
                      <a:pt x="449" y="596"/>
                    </a:lnTo>
                    <a:lnTo>
                      <a:pt x="451" y="594"/>
                    </a:lnTo>
                    <a:lnTo>
                      <a:pt x="449" y="594"/>
                    </a:lnTo>
                    <a:lnTo>
                      <a:pt x="446" y="594"/>
                    </a:lnTo>
                    <a:lnTo>
                      <a:pt x="446" y="592"/>
                    </a:lnTo>
                    <a:lnTo>
                      <a:pt x="444" y="592"/>
                    </a:lnTo>
                    <a:lnTo>
                      <a:pt x="444" y="589"/>
                    </a:lnTo>
                    <a:lnTo>
                      <a:pt x="446" y="589"/>
                    </a:lnTo>
                    <a:lnTo>
                      <a:pt x="446" y="587"/>
                    </a:lnTo>
                    <a:lnTo>
                      <a:pt x="446" y="585"/>
                    </a:lnTo>
                    <a:lnTo>
                      <a:pt x="444" y="585"/>
                    </a:lnTo>
                    <a:lnTo>
                      <a:pt x="444" y="583"/>
                    </a:lnTo>
                    <a:lnTo>
                      <a:pt x="446" y="583"/>
                    </a:lnTo>
                    <a:lnTo>
                      <a:pt x="444" y="583"/>
                    </a:lnTo>
                    <a:lnTo>
                      <a:pt x="442" y="583"/>
                    </a:lnTo>
                    <a:lnTo>
                      <a:pt x="440" y="583"/>
                    </a:lnTo>
                    <a:lnTo>
                      <a:pt x="440" y="581"/>
                    </a:lnTo>
                    <a:lnTo>
                      <a:pt x="442" y="581"/>
                    </a:lnTo>
                    <a:lnTo>
                      <a:pt x="440" y="581"/>
                    </a:lnTo>
                    <a:lnTo>
                      <a:pt x="438" y="581"/>
                    </a:lnTo>
                    <a:lnTo>
                      <a:pt x="435" y="581"/>
                    </a:lnTo>
                    <a:lnTo>
                      <a:pt x="435" y="578"/>
                    </a:lnTo>
                    <a:lnTo>
                      <a:pt x="435" y="581"/>
                    </a:lnTo>
                    <a:lnTo>
                      <a:pt x="435" y="578"/>
                    </a:lnTo>
                    <a:lnTo>
                      <a:pt x="433" y="578"/>
                    </a:lnTo>
                    <a:lnTo>
                      <a:pt x="433" y="576"/>
                    </a:lnTo>
                    <a:lnTo>
                      <a:pt x="431" y="576"/>
                    </a:lnTo>
                    <a:lnTo>
                      <a:pt x="433" y="576"/>
                    </a:lnTo>
                    <a:lnTo>
                      <a:pt x="433" y="574"/>
                    </a:lnTo>
                    <a:lnTo>
                      <a:pt x="435" y="574"/>
                    </a:lnTo>
                    <a:lnTo>
                      <a:pt x="435" y="572"/>
                    </a:lnTo>
                    <a:lnTo>
                      <a:pt x="433" y="572"/>
                    </a:lnTo>
                    <a:lnTo>
                      <a:pt x="435" y="572"/>
                    </a:lnTo>
                    <a:lnTo>
                      <a:pt x="435" y="570"/>
                    </a:lnTo>
                    <a:lnTo>
                      <a:pt x="438" y="570"/>
                    </a:lnTo>
                    <a:lnTo>
                      <a:pt x="438" y="567"/>
                    </a:lnTo>
                    <a:lnTo>
                      <a:pt x="435" y="567"/>
                    </a:lnTo>
                    <a:lnTo>
                      <a:pt x="438" y="567"/>
                    </a:lnTo>
                    <a:lnTo>
                      <a:pt x="435" y="565"/>
                    </a:lnTo>
                    <a:lnTo>
                      <a:pt x="438" y="565"/>
                    </a:lnTo>
                    <a:lnTo>
                      <a:pt x="438" y="563"/>
                    </a:lnTo>
                    <a:lnTo>
                      <a:pt x="435" y="563"/>
                    </a:lnTo>
                    <a:lnTo>
                      <a:pt x="435" y="561"/>
                    </a:lnTo>
                    <a:lnTo>
                      <a:pt x="433" y="561"/>
                    </a:lnTo>
                    <a:lnTo>
                      <a:pt x="433" y="559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1" y="554"/>
                    </a:lnTo>
                    <a:lnTo>
                      <a:pt x="429" y="554"/>
                    </a:lnTo>
                    <a:lnTo>
                      <a:pt x="429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9" y="545"/>
                    </a:lnTo>
                    <a:lnTo>
                      <a:pt x="429" y="548"/>
                    </a:lnTo>
                    <a:lnTo>
                      <a:pt x="429" y="545"/>
                    </a:lnTo>
                    <a:lnTo>
                      <a:pt x="431" y="545"/>
                    </a:lnTo>
                    <a:lnTo>
                      <a:pt x="431" y="543"/>
                    </a:lnTo>
                    <a:lnTo>
                      <a:pt x="433" y="543"/>
                    </a:lnTo>
                    <a:lnTo>
                      <a:pt x="433" y="541"/>
                    </a:lnTo>
                    <a:lnTo>
                      <a:pt x="435" y="541"/>
                    </a:lnTo>
                    <a:lnTo>
                      <a:pt x="433" y="541"/>
                    </a:lnTo>
                    <a:lnTo>
                      <a:pt x="433" y="539"/>
                    </a:lnTo>
                    <a:lnTo>
                      <a:pt x="433" y="537"/>
                    </a:lnTo>
                    <a:lnTo>
                      <a:pt x="431" y="537"/>
                    </a:lnTo>
                    <a:lnTo>
                      <a:pt x="431" y="534"/>
                    </a:lnTo>
                    <a:lnTo>
                      <a:pt x="429" y="532"/>
                    </a:lnTo>
                    <a:lnTo>
                      <a:pt x="429" y="530"/>
                    </a:lnTo>
                    <a:lnTo>
                      <a:pt x="427" y="530"/>
                    </a:lnTo>
                    <a:lnTo>
                      <a:pt x="429" y="528"/>
                    </a:lnTo>
                    <a:lnTo>
                      <a:pt x="427" y="528"/>
                    </a:lnTo>
                    <a:lnTo>
                      <a:pt x="424" y="528"/>
                    </a:lnTo>
                    <a:lnTo>
                      <a:pt x="424" y="526"/>
                    </a:lnTo>
                    <a:lnTo>
                      <a:pt x="422" y="523"/>
                    </a:lnTo>
                    <a:lnTo>
                      <a:pt x="422" y="521"/>
                    </a:lnTo>
                    <a:lnTo>
                      <a:pt x="420" y="521"/>
                    </a:lnTo>
                    <a:lnTo>
                      <a:pt x="420" y="519"/>
                    </a:lnTo>
                    <a:lnTo>
                      <a:pt x="420" y="517"/>
                    </a:lnTo>
                    <a:lnTo>
                      <a:pt x="420" y="515"/>
                    </a:lnTo>
                    <a:lnTo>
                      <a:pt x="418" y="515"/>
                    </a:lnTo>
                    <a:lnTo>
                      <a:pt x="418" y="512"/>
                    </a:lnTo>
                    <a:lnTo>
                      <a:pt x="418" y="515"/>
                    </a:lnTo>
                    <a:lnTo>
                      <a:pt x="418" y="512"/>
                    </a:lnTo>
                    <a:lnTo>
                      <a:pt x="416" y="512"/>
                    </a:lnTo>
                    <a:lnTo>
                      <a:pt x="418" y="512"/>
                    </a:lnTo>
                    <a:lnTo>
                      <a:pt x="418" y="510"/>
                    </a:lnTo>
                    <a:lnTo>
                      <a:pt x="416" y="510"/>
                    </a:lnTo>
                    <a:lnTo>
                      <a:pt x="416" y="512"/>
                    </a:lnTo>
                    <a:lnTo>
                      <a:pt x="413" y="512"/>
                    </a:lnTo>
                    <a:lnTo>
                      <a:pt x="411" y="512"/>
                    </a:lnTo>
                    <a:lnTo>
                      <a:pt x="409" y="512"/>
                    </a:lnTo>
                    <a:lnTo>
                      <a:pt x="407" y="512"/>
                    </a:lnTo>
                    <a:lnTo>
                      <a:pt x="407" y="510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396" y="504"/>
                    </a:lnTo>
                    <a:lnTo>
                      <a:pt x="394" y="501"/>
                    </a:lnTo>
                    <a:lnTo>
                      <a:pt x="394" y="504"/>
                    </a:lnTo>
                    <a:lnTo>
                      <a:pt x="394" y="501"/>
                    </a:lnTo>
                    <a:lnTo>
                      <a:pt x="391" y="501"/>
                    </a:lnTo>
                    <a:lnTo>
                      <a:pt x="391" y="499"/>
                    </a:lnTo>
                    <a:lnTo>
                      <a:pt x="389" y="499"/>
                    </a:lnTo>
                    <a:lnTo>
                      <a:pt x="389" y="497"/>
                    </a:lnTo>
                    <a:lnTo>
                      <a:pt x="389" y="495"/>
                    </a:lnTo>
                    <a:lnTo>
                      <a:pt x="391" y="495"/>
                    </a:lnTo>
                    <a:lnTo>
                      <a:pt x="391" y="493"/>
                    </a:lnTo>
                    <a:lnTo>
                      <a:pt x="389" y="490"/>
                    </a:lnTo>
                    <a:lnTo>
                      <a:pt x="391" y="490"/>
                    </a:lnTo>
                    <a:lnTo>
                      <a:pt x="391" y="488"/>
                    </a:lnTo>
                    <a:lnTo>
                      <a:pt x="389" y="488"/>
                    </a:lnTo>
                    <a:lnTo>
                      <a:pt x="389" y="486"/>
                    </a:lnTo>
                    <a:lnTo>
                      <a:pt x="387" y="486"/>
                    </a:lnTo>
                    <a:lnTo>
                      <a:pt x="387" y="488"/>
                    </a:lnTo>
                    <a:lnTo>
                      <a:pt x="385" y="488"/>
                    </a:lnTo>
                    <a:lnTo>
                      <a:pt x="385" y="486"/>
                    </a:lnTo>
                    <a:lnTo>
                      <a:pt x="385" y="484"/>
                    </a:lnTo>
                    <a:lnTo>
                      <a:pt x="383" y="486"/>
                    </a:lnTo>
                    <a:lnTo>
                      <a:pt x="383" y="488"/>
                    </a:lnTo>
                    <a:lnTo>
                      <a:pt x="380" y="488"/>
                    </a:lnTo>
                    <a:lnTo>
                      <a:pt x="380" y="486"/>
                    </a:lnTo>
                    <a:lnTo>
                      <a:pt x="380" y="488"/>
                    </a:lnTo>
                    <a:lnTo>
                      <a:pt x="378" y="486"/>
                    </a:lnTo>
                    <a:lnTo>
                      <a:pt x="380" y="486"/>
                    </a:lnTo>
                    <a:lnTo>
                      <a:pt x="380" y="484"/>
                    </a:lnTo>
                    <a:lnTo>
                      <a:pt x="378" y="484"/>
                    </a:lnTo>
                    <a:lnTo>
                      <a:pt x="378" y="482"/>
                    </a:lnTo>
                    <a:lnTo>
                      <a:pt x="380" y="482"/>
                    </a:lnTo>
                    <a:lnTo>
                      <a:pt x="378" y="479"/>
                    </a:lnTo>
                    <a:lnTo>
                      <a:pt x="378" y="477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4" y="479"/>
                    </a:lnTo>
                    <a:lnTo>
                      <a:pt x="372" y="479"/>
                    </a:lnTo>
                    <a:lnTo>
                      <a:pt x="372" y="477"/>
                    </a:lnTo>
                    <a:lnTo>
                      <a:pt x="372" y="479"/>
                    </a:lnTo>
                    <a:lnTo>
                      <a:pt x="369" y="479"/>
                    </a:lnTo>
                    <a:lnTo>
                      <a:pt x="369" y="477"/>
                    </a:lnTo>
                    <a:lnTo>
                      <a:pt x="367" y="477"/>
                    </a:lnTo>
                    <a:lnTo>
                      <a:pt x="367" y="475"/>
                    </a:lnTo>
                    <a:lnTo>
                      <a:pt x="365" y="475"/>
                    </a:lnTo>
                    <a:lnTo>
                      <a:pt x="363" y="477"/>
                    </a:lnTo>
                    <a:lnTo>
                      <a:pt x="363" y="475"/>
                    </a:lnTo>
                    <a:lnTo>
                      <a:pt x="361" y="475"/>
                    </a:lnTo>
                    <a:lnTo>
                      <a:pt x="361" y="473"/>
                    </a:lnTo>
                    <a:lnTo>
                      <a:pt x="361" y="471"/>
                    </a:lnTo>
                    <a:lnTo>
                      <a:pt x="358" y="471"/>
                    </a:lnTo>
                    <a:lnTo>
                      <a:pt x="358" y="468"/>
                    </a:lnTo>
                    <a:lnTo>
                      <a:pt x="356" y="468"/>
                    </a:lnTo>
                    <a:lnTo>
                      <a:pt x="354" y="468"/>
                    </a:lnTo>
                    <a:lnTo>
                      <a:pt x="352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5" y="466"/>
                    </a:lnTo>
                    <a:lnTo>
                      <a:pt x="343" y="466"/>
                    </a:lnTo>
                    <a:lnTo>
                      <a:pt x="341" y="466"/>
                    </a:lnTo>
                    <a:lnTo>
                      <a:pt x="339" y="466"/>
                    </a:lnTo>
                    <a:lnTo>
                      <a:pt x="336" y="464"/>
                    </a:lnTo>
                    <a:lnTo>
                      <a:pt x="334" y="464"/>
                    </a:lnTo>
                    <a:lnTo>
                      <a:pt x="334" y="462"/>
                    </a:lnTo>
                    <a:lnTo>
                      <a:pt x="332" y="460"/>
                    </a:lnTo>
                    <a:lnTo>
                      <a:pt x="332" y="457"/>
                    </a:lnTo>
                    <a:lnTo>
                      <a:pt x="330" y="455"/>
                    </a:lnTo>
                    <a:lnTo>
                      <a:pt x="328" y="455"/>
                    </a:lnTo>
                    <a:lnTo>
                      <a:pt x="325" y="453"/>
                    </a:lnTo>
                    <a:lnTo>
                      <a:pt x="323" y="453"/>
                    </a:lnTo>
                    <a:lnTo>
                      <a:pt x="323" y="451"/>
                    </a:lnTo>
                    <a:lnTo>
                      <a:pt x="321" y="451"/>
                    </a:lnTo>
                    <a:lnTo>
                      <a:pt x="319" y="449"/>
                    </a:lnTo>
                    <a:lnTo>
                      <a:pt x="317" y="446"/>
                    </a:lnTo>
                    <a:lnTo>
                      <a:pt x="317" y="444"/>
                    </a:lnTo>
                    <a:lnTo>
                      <a:pt x="317" y="442"/>
                    </a:lnTo>
                    <a:lnTo>
                      <a:pt x="314" y="442"/>
                    </a:lnTo>
                    <a:lnTo>
                      <a:pt x="314" y="440"/>
                    </a:lnTo>
                    <a:lnTo>
                      <a:pt x="312" y="438"/>
                    </a:lnTo>
                    <a:lnTo>
                      <a:pt x="312" y="435"/>
                    </a:lnTo>
                    <a:lnTo>
                      <a:pt x="310" y="435"/>
                    </a:lnTo>
                    <a:lnTo>
                      <a:pt x="308" y="435"/>
                    </a:lnTo>
                    <a:lnTo>
                      <a:pt x="308" y="433"/>
                    </a:lnTo>
                    <a:lnTo>
                      <a:pt x="306" y="433"/>
                    </a:lnTo>
                    <a:lnTo>
                      <a:pt x="306" y="431"/>
                    </a:lnTo>
                    <a:lnTo>
                      <a:pt x="306" y="429"/>
                    </a:lnTo>
                    <a:lnTo>
                      <a:pt x="306" y="427"/>
                    </a:lnTo>
                    <a:lnTo>
                      <a:pt x="303" y="427"/>
                    </a:lnTo>
                    <a:lnTo>
                      <a:pt x="301" y="427"/>
                    </a:lnTo>
                    <a:lnTo>
                      <a:pt x="297" y="427"/>
                    </a:lnTo>
                    <a:lnTo>
                      <a:pt x="295" y="427"/>
                    </a:lnTo>
                    <a:lnTo>
                      <a:pt x="292" y="427"/>
                    </a:lnTo>
                    <a:lnTo>
                      <a:pt x="292" y="424"/>
                    </a:lnTo>
                    <a:lnTo>
                      <a:pt x="290" y="424"/>
                    </a:lnTo>
                    <a:lnTo>
                      <a:pt x="288" y="422"/>
                    </a:lnTo>
                    <a:lnTo>
                      <a:pt x="288" y="420"/>
                    </a:lnTo>
                    <a:lnTo>
                      <a:pt x="286" y="418"/>
                    </a:lnTo>
                    <a:lnTo>
                      <a:pt x="286" y="416"/>
                    </a:lnTo>
                    <a:lnTo>
                      <a:pt x="284" y="413"/>
                    </a:lnTo>
                    <a:lnTo>
                      <a:pt x="284" y="411"/>
                    </a:lnTo>
                    <a:lnTo>
                      <a:pt x="281" y="409"/>
                    </a:lnTo>
                    <a:lnTo>
                      <a:pt x="279" y="409"/>
                    </a:lnTo>
                    <a:lnTo>
                      <a:pt x="277" y="409"/>
                    </a:lnTo>
                    <a:lnTo>
                      <a:pt x="275" y="407"/>
                    </a:lnTo>
                    <a:lnTo>
                      <a:pt x="273" y="407"/>
                    </a:lnTo>
                    <a:lnTo>
                      <a:pt x="270" y="405"/>
                    </a:lnTo>
                    <a:lnTo>
                      <a:pt x="268" y="405"/>
                    </a:lnTo>
                    <a:lnTo>
                      <a:pt x="268" y="402"/>
                    </a:lnTo>
                    <a:lnTo>
                      <a:pt x="264" y="402"/>
                    </a:lnTo>
                    <a:lnTo>
                      <a:pt x="262" y="402"/>
                    </a:lnTo>
                    <a:lnTo>
                      <a:pt x="259" y="400"/>
                    </a:lnTo>
                    <a:lnTo>
                      <a:pt x="257" y="400"/>
                    </a:lnTo>
                    <a:lnTo>
                      <a:pt x="257" y="398"/>
                    </a:lnTo>
                    <a:lnTo>
                      <a:pt x="255" y="398"/>
                    </a:lnTo>
                    <a:lnTo>
                      <a:pt x="253" y="396"/>
                    </a:lnTo>
                    <a:lnTo>
                      <a:pt x="251" y="396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6" y="394"/>
                    </a:lnTo>
                    <a:lnTo>
                      <a:pt x="244" y="394"/>
                    </a:lnTo>
                    <a:lnTo>
                      <a:pt x="242" y="394"/>
                    </a:lnTo>
                    <a:lnTo>
                      <a:pt x="240" y="391"/>
                    </a:lnTo>
                    <a:lnTo>
                      <a:pt x="240" y="389"/>
                    </a:lnTo>
                    <a:lnTo>
                      <a:pt x="240" y="387"/>
                    </a:lnTo>
                    <a:lnTo>
                      <a:pt x="237" y="387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1" y="383"/>
                    </a:lnTo>
                    <a:lnTo>
                      <a:pt x="231" y="380"/>
                    </a:lnTo>
                    <a:lnTo>
                      <a:pt x="229" y="380"/>
                    </a:lnTo>
                    <a:lnTo>
                      <a:pt x="229" y="383"/>
                    </a:lnTo>
                    <a:lnTo>
                      <a:pt x="226" y="383"/>
                    </a:lnTo>
                    <a:lnTo>
                      <a:pt x="226" y="380"/>
                    </a:lnTo>
                    <a:lnTo>
                      <a:pt x="226" y="378"/>
                    </a:lnTo>
                    <a:lnTo>
                      <a:pt x="224" y="378"/>
                    </a:lnTo>
                    <a:lnTo>
                      <a:pt x="222" y="378"/>
                    </a:lnTo>
                    <a:lnTo>
                      <a:pt x="220" y="378"/>
                    </a:lnTo>
                    <a:lnTo>
                      <a:pt x="220" y="376"/>
                    </a:lnTo>
                    <a:lnTo>
                      <a:pt x="218" y="376"/>
                    </a:lnTo>
                    <a:lnTo>
                      <a:pt x="218" y="374"/>
                    </a:lnTo>
                    <a:lnTo>
                      <a:pt x="218" y="376"/>
                    </a:lnTo>
                    <a:lnTo>
                      <a:pt x="215" y="376"/>
                    </a:lnTo>
                    <a:lnTo>
                      <a:pt x="215" y="374"/>
                    </a:lnTo>
                    <a:lnTo>
                      <a:pt x="215" y="376"/>
                    </a:lnTo>
                    <a:lnTo>
                      <a:pt x="213" y="376"/>
                    </a:lnTo>
                    <a:lnTo>
                      <a:pt x="211" y="374"/>
                    </a:lnTo>
                    <a:lnTo>
                      <a:pt x="209" y="374"/>
                    </a:lnTo>
                    <a:lnTo>
                      <a:pt x="211" y="374"/>
                    </a:lnTo>
                    <a:lnTo>
                      <a:pt x="211" y="372"/>
                    </a:lnTo>
                    <a:lnTo>
                      <a:pt x="209" y="372"/>
                    </a:lnTo>
                    <a:lnTo>
                      <a:pt x="209" y="374"/>
                    </a:lnTo>
                    <a:lnTo>
                      <a:pt x="207" y="374"/>
                    </a:lnTo>
                    <a:lnTo>
                      <a:pt x="204" y="374"/>
                    </a:lnTo>
                    <a:lnTo>
                      <a:pt x="207" y="374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2" y="376"/>
                    </a:lnTo>
                    <a:lnTo>
                      <a:pt x="200" y="376"/>
                    </a:lnTo>
                    <a:lnTo>
                      <a:pt x="200" y="374"/>
                    </a:lnTo>
                    <a:lnTo>
                      <a:pt x="198" y="374"/>
                    </a:lnTo>
                    <a:lnTo>
                      <a:pt x="198" y="376"/>
                    </a:lnTo>
                    <a:lnTo>
                      <a:pt x="198" y="374"/>
                    </a:lnTo>
                    <a:lnTo>
                      <a:pt x="196" y="374"/>
                    </a:lnTo>
                    <a:lnTo>
                      <a:pt x="193" y="374"/>
                    </a:lnTo>
                    <a:lnTo>
                      <a:pt x="191" y="374"/>
                    </a:lnTo>
                    <a:lnTo>
                      <a:pt x="191" y="372"/>
                    </a:lnTo>
                    <a:lnTo>
                      <a:pt x="191" y="374"/>
                    </a:lnTo>
                    <a:lnTo>
                      <a:pt x="189" y="372"/>
                    </a:lnTo>
                    <a:lnTo>
                      <a:pt x="187" y="372"/>
                    </a:lnTo>
                    <a:lnTo>
                      <a:pt x="187" y="369"/>
                    </a:lnTo>
                    <a:lnTo>
                      <a:pt x="187" y="367"/>
                    </a:lnTo>
                    <a:lnTo>
                      <a:pt x="185" y="367"/>
                    </a:lnTo>
                    <a:lnTo>
                      <a:pt x="185" y="365"/>
                    </a:lnTo>
                    <a:lnTo>
                      <a:pt x="182" y="365"/>
                    </a:lnTo>
                    <a:lnTo>
                      <a:pt x="182" y="363"/>
                    </a:lnTo>
                    <a:lnTo>
                      <a:pt x="185" y="361"/>
                    </a:lnTo>
                    <a:lnTo>
                      <a:pt x="187" y="358"/>
                    </a:lnTo>
                    <a:lnTo>
                      <a:pt x="189" y="356"/>
                    </a:lnTo>
                    <a:lnTo>
                      <a:pt x="187" y="356"/>
                    </a:lnTo>
                    <a:lnTo>
                      <a:pt x="187" y="354"/>
                    </a:lnTo>
                    <a:lnTo>
                      <a:pt x="185" y="356"/>
                    </a:lnTo>
                    <a:lnTo>
                      <a:pt x="180" y="358"/>
                    </a:lnTo>
                    <a:lnTo>
                      <a:pt x="178" y="358"/>
                    </a:lnTo>
                    <a:lnTo>
                      <a:pt x="176" y="361"/>
                    </a:lnTo>
                    <a:lnTo>
                      <a:pt x="174" y="361"/>
                    </a:lnTo>
                    <a:lnTo>
                      <a:pt x="171" y="363"/>
                    </a:lnTo>
                    <a:lnTo>
                      <a:pt x="169" y="365"/>
                    </a:lnTo>
                    <a:lnTo>
                      <a:pt x="167" y="365"/>
                    </a:lnTo>
                    <a:lnTo>
                      <a:pt x="165" y="367"/>
                    </a:lnTo>
                    <a:lnTo>
                      <a:pt x="163" y="367"/>
                    </a:lnTo>
                    <a:lnTo>
                      <a:pt x="160" y="367"/>
                    </a:lnTo>
                    <a:lnTo>
                      <a:pt x="158" y="365"/>
                    </a:lnTo>
                    <a:lnTo>
                      <a:pt x="154" y="365"/>
                    </a:lnTo>
                    <a:lnTo>
                      <a:pt x="154" y="363"/>
                    </a:lnTo>
                    <a:lnTo>
                      <a:pt x="152" y="363"/>
                    </a:lnTo>
                    <a:lnTo>
                      <a:pt x="147" y="363"/>
                    </a:lnTo>
                    <a:lnTo>
                      <a:pt x="147" y="365"/>
                    </a:lnTo>
                    <a:lnTo>
                      <a:pt x="147" y="367"/>
                    </a:lnTo>
                    <a:lnTo>
                      <a:pt x="145" y="369"/>
                    </a:lnTo>
                    <a:lnTo>
                      <a:pt x="143" y="374"/>
                    </a:lnTo>
                    <a:lnTo>
                      <a:pt x="141" y="376"/>
                    </a:lnTo>
                    <a:lnTo>
                      <a:pt x="138" y="378"/>
                    </a:lnTo>
                    <a:lnTo>
                      <a:pt x="138" y="380"/>
                    </a:lnTo>
                    <a:lnTo>
                      <a:pt x="138" y="383"/>
                    </a:lnTo>
                    <a:lnTo>
                      <a:pt x="138" y="385"/>
                    </a:lnTo>
                    <a:lnTo>
                      <a:pt x="136" y="385"/>
                    </a:lnTo>
                    <a:lnTo>
                      <a:pt x="136" y="387"/>
                    </a:lnTo>
                    <a:lnTo>
                      <a:pt x="134" y="389"/>
                    </a:lnTo>
                    <a:lnTo>
                      <a:pt x="134" y="391"/>
                    </a:lnTo>
                    <a:lnTo>
                      <a:pt x="134" y="394"/>
                    </a:lnTo>
                    <a:lnTo>
                      <a:pt x="132" y="394"/>
                    </a:lnTo>
                    <a:lnTo>
                      <a:pt x="132" y="396"/>
                    </a:lnTo>
                    <a:lnTo>
                      <a:pt x="132" y="394"/>
                    </a:lnTo>
                    <a:lnTo>
                      <a:pt x="130" y="394"/>
                    </a:lnTo>
                    <a:lnTo>
                      <a:pt x="127" y="394"/>
                    </a:lnTo>
                    <a:lnTo>
                      <a:pt x="127" y="396"/>
                    </a:lnTo>
                    <a:lnTo>
                      <a:pt x="125" y="396"/>
                    </a:lnTo>
                    <a:lnTo>
                      <a:pt x="125" y="394"/>
                    </a:lnTo>
                    <a:lnTo>
                      <a:pt x="127" y="394"/>
                    </a:lnTo>
                    <a:lnTo>
                      <a:pt x="125" y="394"/>
                    </a:lnTo>
                    <a:lnTo>
                      <a:pt x="125" y="391"/>
                    </a:lnTo>
                    <a:lnTo>
                      <a:pt x="123" y="391"/>
                    </a:lnTo>
                    <a:lnTo>
                      <a:pt x="123" y="394"/>
                    </a:lnTo>
                    <a:lnTo>
                      <a:pt x="121" y="391"/>
                    </a:lnTo>
                    <a:lnTo>
                      <a:pt x="119" y="391"/>
                    </a:lnTo>
                    <a:lnTo>
                      <a:pt x="119" y="394"/>
                    </a:lnTo>
                    <a:lnTo>
                      <a:pt x="116" y="394"/>
                    </a:lnTo>
                    <a:lnTo>
                      <a:pt x="116" y="391"/>
                    </a:lnTo>
                    <a:lnTo>
                      <a:pt x="116" y="389"/>
                    </a:lnTo>
                    <a:lnTo>
                      <a:pt x="116" y="387"/>
                    </a:lnTo>
                    <a:lnTo>
                      <a:pt x="116" y="385"/>
                    </a:lnTo>
                    <a:lnTo>
                      <a:pt x="114" y="385"/>
                    </a:lnTo>
                    <a:lnTo>
                      <a:pt x="114" y="383"/>
                    </a:lnTo>
                    <a:lnTo>
                      <a:pt x="114" y="380"/>
                    </a:lnTo>
                    <a:lnTo>
                      <a:pt x="114" y="378"/>
                    </a:lnTo>
                    <a:lnTo>
                      <a:pt x="114" y="376"/>
                    </a:lnTo>
                    <a:lnTo>
                      <a:pt x="112" y="376"/>
                    </a:lnTo>
                    <a:lnTo>
                      <a:pt x="110" y="376"/>
                    </a:lnTo>
                    <a:lnTo>
                      <a:pt x="108" y="374"/>
                    </a:lnTo>
                    <a:lnTo>
                      <a:pt x="108" y="372"/>
                    </a:lnTo>
                    <a:lnTo>
                      <a:pt x="108" y="369"/>
                    </a:lnTo>
                    <a:lnTo>
                      <a:pt x="110" y="369"/>
                    </a:lnTo>
                    <a:lnTo>
                      <a:pt x="110" y="367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08" y="363"/>
                    </a:lnTo>
                    <a:lnTo>
                      <a:pt x="108" y="361"/>
                    </a:lnTo>
                    <a:lnTo>
                      <a:pt x="108" y="358"/>
                    </a:lnTo>
                    <a:lnTo>
                      <a:pt x="110" y="358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10" y="356"/>
                    </a:lnTo>
                    <a:lnTo>
                      <a:pt x="110" y="354"/>
                    </a:lnTo>
                    <a:lnTo>
                      <a:pt x="110" y="352"/>
                    </a:lnTo>
                    <a:lnTo>
                      <a:pt x="112" y="352"/>
                    </a:lnTo>
                    <a:lnTo>
                      <a:pt x="112" y="350"/>
                    </a:lnTo>
                    <a:lnTo>
                      <a:pt x="112" y="347"/>
                    </a:lnTo>
                    <a:lnTo>
                      <a:pt x="112" y="345"/>
                    </a:lnTo>
                    <a:lnTo>
                      <a:pt x="112" y="343"/>
                    </a:lnTo>
                    <a:lnTo>
                      <a:pt x="112" y="341"/>
                    </a:lnTo>
                    <a:lnTo>
                      <a:pt x="112" y="339"/>
                    </a:lnTo>
                    <a:lnTo>
                      <a:pt x="110" y="339"/>
                    </a:lnTo>
                    <a:lnTo>
                      <a:pt x="108" y="339"/>
                    </a:lnTo>
                    <a:lnTo>
                      <a:pt x="105" y="339"/>
                    </a:lnTo>
                    <a:lnTo>
                      <a:pt x="103" y="339"/>
                    </a:lnTo>
                    <a:lnTo>
                      <a:pt x="101" y="339"/>
                    </a:lnTo>
                    <a:lnTo>
                      <a:pt x="99" y="339"/>
                    </a:lnTo>
                    <a:lnTo>
                      <a:pt x="97" y="339"/>
                    </a:lnTo>
                    <a:lnTo>
                      <a:pt x="94" y="339"/>
                    </a:lnTo>
                    <a:lnTo>
                      <a:pt x="92" y="339"/>
                    </a:lnTo>
                    <a:lnTo>
                      <a:pt x="90" y="339"/>
                    </a:lnTo>
                    <a:lnTo>
                      <a:pt x="88" y="339"/>
                    </a:lnTo>
                    <a:lnTo>
                      <a:pt x="88" y="341"/>
                    </a:lnTo>
                    <a:lnTo>
                      <a:pt x="86" y="341"/>
                    </a:lnTo>
                    <a:lnTo>
                      <a:pt x="86" y="343"/>
                    </a:lnTo>
                    <a:lnTo>
                      <a:pt x="83" y="343"/>
                    </a:lnTo>
                    <a:lnTo>
                      <a:pt x="81" y="343"/>
                    </a:lnTo>
                    <a:lnTo>
                      <a:pt x="81" y="345"/>
                    </a:lnTo>
                    <a:lnTo>
                      <a:pt x="79" y="345"/>
                    </a:lnTo>
                    <a:lnTo>
                      <a:pt x="77" y="345"/>
                    </a:lnTo>
                    <a:lnTo>
                      <a:pt x="75" y="345"/>
                    </a:lnTo>
                    <a:lnTo>
                      <a:pt x="75" y="347"/>
                    </a:lnTo>
                    <a:lnTo>
                      <a:pt x="72" y="347"/>
                    </a:lnTo>
                    <a:lnTo>
                      <a:pt x="70" y="347"/>
                    </a:lnTo>
                    <a:lnTo>
                      <a:pt x="70" y="350"/>
                    </a:lnTo>
                    <a:lnTo>
                      <a:pt x="68" y="350"/>
                    </a:lnTo>
                    <a:lnTo>
                      <a:pt x="66" y="350"/>
                    </a:lnTo>
                    <a:lnTo>
                      <a:pt x="66" y="347"/>
                    </a:lnTo>
                    <a:lnTo>
                      <a:pt x="64" y="347"/>
                    </a:lnTo>
                    <a:lnTo>
                      <a:pt x="64" y="345"/>
                    </a:lnTo>
                    <a:lnTo>
                      <a:pt x="61" y="343"/>
                    </a:lnTo>
                    <a:lnTo>
                      <a:pt x="64" y="341"/>
                    </a:lnTo>
                    <a:lnTo>
                      <a:pt x="64" y="339"/>
                    </a:lnTo>
                    <a:lnTo>
                      <a:pt x="66" y="339"/>
                    </a:lnTo>
                    <a:lnTo>
                      <a:pt x="66" y="336"/>
                    </a:lnTo>
                    <a:lnTo>
                      <a:pt x="68" y="334"/>
                    </a:lnTo>
                    <a:lnTo>
                      <a:pt x="70" y="332"/>
                    </a:lnTo>
                    <a:lnTo>
                      <a:pt x="70" y="330"/>
                    </a:lnTo>
                    <a:lnTo>
                      <a:pt x="72" y="330"/>
                    </a:lnTo>
                    <a:lnTo>
                      <a:pt x="72" y="328"/>
                    </a:lnTo>
                    <a:lnTo>
                      <a:pt x="70" y="328"/>
                    </a:lnTo>
                    <a:lnTo>
                      <a:pt x="72" y="328"/>
                    </a:lnTo>
                    <a:lnTo>
                      <a:pt x="72" y="325"/>
                    </a:lnTo>
                    <a:lnTo>
                      <a:pt x="72" y="323"/>
                    </a:lnTo>
                    <a:lnTo>
                      <a:pt x="70" y="321"/>
                    </a:lnTo>
                    <a:lnTo>
                      <a:pt x="72" y="321"/>
                    </a:lnTo>
                    <a:lnTo>
                      <a:pt x="72" y="319"/>
                    </a:lnTo>
                    <a:lnTo>
                      <a:pt x="72" y="317"/>
                    </a:lnTo>
                    <a:lnTo>
                      <a:pt x="72" y="314"/>
                    </a:lnTo>
                    <a:lnTo>
                      <a:pt x="70" y="314"/>
                    </a:lnTo>
                    <a:lnTo>
                      <a:pt x="70" y="312"/>
                    </a:lnTo>
                    <a:lnTo>
                      <a:pt x="70" y="310"/>
                    </a:lnTo>
                    <a:lnTo>
                      <a:pt x="68" y="310"/>
                    </a:lnTo>
                    <a:lnTo>
                      <a:pt x="68" y="306"/>
                    </a:lnTo>
                    <a:lnTo>
                      <a:pt x="68" y="303"/>
                    </a:lnTo>
                    <a:lnTo>
                      <a:pt x="68" y="301"/>
                    </a:lnTo>
                    <a:lnTo>
                      <a:pt x="68" y="299"/>
                    </a:lnTo>
                    <a:lnTo>
                      <a:pt x="66" y="299"/>
                    </a:lnTo>
                    <a:lnTo>
                      <a:pt x="66" y="297"/>
                    </a:lnTo>
                    <a:lnTo>
                      <a:pt x="64" y="295"/>
                    </a:lnTo>
                    <a:lnTo>
                      <a:pt x="61" y="295"/>
                    </a:lnTo>
                    <a:lnTo>
                      <a:pt x="61" y="292"/>
                    </a:lnTo>
                    <a:lnTo>
                      <a:pt x="59" y="290"/>
                    </a:lnTo>
                    <a:lnTo>
                      <a:pt x="57" y="288"/>
                    </a:lnTo>
                    <a:lnTo>
                      <a:pt x="55" y="288"/>
                    </a:lnTo>
                    <a:lnTo>
                      <a:pt x="53" y="286"/>
                    </a:lnTo>
                    <a:lnTo>
                      <a:pt x="53" y="284"/>
                    </a:lnTo>
                    <a:lnTo>
                      <a:pt x="50" y="284"/>
                    </a:lnTo>
                    <a:lnTo>
                      <a:pt x="50" y="281"/>
                    </a:lnTo>
                    <a:lnTo>
                      <a:pt x="48" y="281"/>
                    </a:lnTo>
                    <a:lnTo>
                      <a:pt x="46" y="281"/>
                    </a:lnTo>
                    <a:lnTo>
                      <a:pt x="42" y="281"/>
                    </a:lnTo>
                    <a:lnTo>
                      <a:pt x="39" y="281"/>
                    </a:lnTo>
                    <a:lnTo>
                      <a:pt x="37" y="281"/>
                    </a:lnTo>
                    <a:lnTo>
                      <a:pt x="35" y="279"/>
                    </a:lnTo>
                    <a:lnTo>
                      <a:pt x="33" y="279"/>
                    </a:lnTo>
                    <a:lnTo>
                      <a:pt x="33" y="277"/>
                    </a:lnTo>
                    <a:lnTo>
                      <a:pt x="28" y="277"/>
                    </a:lnTo>
                    <a:lnTo>
                      <a:pt x="24" y="277"/>
                    </a:lnTo>
                    <a:lnTo>
                      <a:pt x="22" y="277"/>
                    </a:lnTo>
                    <a:lnTo>
                      <a:pt x="20" y="277"/>
                    </a:lnTo>
                    <a:lnTo>
                      <a:pt x="17" y="277"/>
                    </a:lnTo>
                    <a:lnTo>
                      <a:pt x="13" y="277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6" y="275"/>
                    </a:lnTo>
                    <a:lnTo>
                      <a:pt x="4" y="275"/>
                    </a:lnTo>
                    <a:lnTo>
                      <a:pt x="2" y="275"/>
                    </a:lnTo>
                    <a:lnTo>
                      <a:pt x="0" y="275"/>
                    </a:lnTo>
                    <a:lnTo>
                      <a:pt x="0" y="273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2" y="266"/>
                    </a:lnTo>
                    <a:lnTo>
                      <a:pt x="2" y="262"/>
                    </a:lnTo>
                    <a:lnTo>
                      <a:pt x="4" y="259"/>
                    </a:lnTo>
                    <a:lnTo>
                      <a:pt x="9" y="255"/>
                    </a:lnTo>
                    <a:lnTo>
                      <a:pt x="9" y="253"/>
                    </a:lnTo>
                    <a:lnTo>
                      <a:pt x="6" y="253"/>
                    </a:lnTo>
                    <a:lnTo>
                      <a:pt x="6" y="251"/>
                    </a:lnTo>
                    <a:lnTo>
                      <a:pt x="6" y="248"/>
                    </a:lnTo>
                    <a:lnTo>
                      <a:pt x="9" y="244"/>
                    </a:lnTo>
                    <a:lnTo>
                      <a:pt x="9" y="240"/>
                    </a:lnTo>
                    <a:lnTo>
                      <a:pt x="11" y="240"/>
                    </a:lnTo>
                    <a:lnTo>
                      <a:pt x="11" y="237"/>
                    </a:lnTo>
                    <a:lnTo>
                      <a:pt x="11" y="235"/>
                    </a:lnTo>
                    <a:lnTo>
                      <a:pt x="11" y="231"/>
                    </a:lnTo>
                    <a:lnTo>
                      <a:pt x="13" y="231"/>
                    </a:lnTo>
                    <a:lnTo>
                      <a:pt x="13" y="229"/>
                    </a:lnTo>
                    <a:lnTo>
                      <a:pt x="13" y="224"/>
                    </a:lnTo>
                    <a:lnTo>
                      <a:pt x="15" y="224"/>
                    </a:lnTo>
                    <a:lnTo>
                      <a:pt x="13" y="222"/>
                    </a:lnTo>
                    <a:lnTo>
                      <a:pt x="15" y="222"/>
                    </a:lnTo>
                    <a:lnTo>
                      <a:pt x="15" y="218"/>
                    </a:lnTo>
                    <a:lnTo>
                      <a:pt x="15" y="215"/>
                    </a:lnTo>
                    <a:lnTo>
                      <a:pt x="17" y="213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7" y="207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20" y="198"/>
                    </a:lnTo>
                    <a:lnTo>
                      <a:pt x="20" y="196"/>
                    </a:lnTo>
                    <a:lnTo>
                      <a:pt x="22" y="193"/>
                    </a:lnTo>
                    <a:lnTo>
                      <a:pt x="24" y="193"/>
                    </a:lnTo>
                    <a:lnTo>
                      <a:pt x="26" y="193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31" y="187"/>
                    </a:lnTo>
                    <a:lnTo>
                      <a:pt x="35" y="187"/>
                    </a:lnTo>
                    <a:lnTo>
                      <a:pt x="35" y="185"/>
                    </a:lnTo>
                    <a:lnTo>
                      <a:pt x="37" y="182"/>
                    </a:lnTo>
                    <a:lnTo>
                      <a:pt x="39" y="182"/>
                    </a:lnTo>
                    <a:lnTo>
                      <a:pt x="42" y="182"/>
                    </a:lnTo>
                    <a:lnTo>
                      <a:pt x="44" y="180"/>
                    </a:lnTo>
                    <a:lnTo>
                      <a:pt x="50" y="180"/>
                    </a:lnTo>
                    <a:lnTo>
                      <a:pt x="53" y="180"/>
                    </a:lnTo>
                    <a:lnTo>
                      <a:pt x="55" y="180"/>
                    </a:lnTo>
                    <a:lnTo>
                      <a:pt x="57" y="180"/>
                    </a:lnTo>
                    <a:lnTo>
                      <a:pt x="59" y="180"/>
                    </a:lnTo>
                    <a:lnTo>
                      <a:pt x="59" y="178"/>
                    </a:lnTo>
                    <a:lnTo>
                      <a:pt x="59" y="176"/>
                    </a:lnTo>
                    <a:lnTo>
                      <a:pt x="59" y="174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9" y="167"/>
                    </a:lnTo>
                    <a:lnTo>
                      <a:pt x="59" y="165"/>
                    </a:lnTo>
                    <a:lnTo>
                      <a:pt x="59" y="163"/>
                    </a:lnTo>
                    <a:lnTo>
                      <a:pt x="59" y="160"/>
                    </a:lnTo>
                    <a:lnTo>
                      <a:pt x="57" y="158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59" y="154"/>
                    </a:lnTo>
                    <a:lnTo>
                      <a:pt x="59" y="152"/>
                    </a:lnTo>
                    <a:lnTo>
                      <a:pt x="59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38"/>
                    </a:lnTo>
                    <a:lnTo>
                      <a:pt x="59" y="136"/>
                    </a:lnTo>
                    <a:lnTo>
                      <a:pt x="59" y="134"/>
                    </a:lnTo>
                    <a:lnTo>
                      <a:pt x="57" y="134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59" y="127"/>
                    </a:lnTo>
                    <a:lnTo>
                      <a:pt x="61" y="127"/>
                    </a:lnTo>
                    <a:lnTo>
                      <a:pt x="61" y="125"/>
                    </a:lnTo>
                    <a:lnTo>
                      <a:pt x="59" y="123"/>
                    </a:lnTo>
                    <a:lnTo>
                      <a:pt x="61" y="123"/>
                    </a:lnTo>
                    <a:lnTo>
                      <a:pt x="61" y="121"/>
                    </a:lnTo>
                    <a:lnTo>
                      <a:pt x="64" y="121"/>
                    </a:lnTo>
                    <a:lnTo>
                      <a:pt x="64" y="119"/>
                    </a:lnTo>
                    <a:lnTo>
                      <a:pt x="64" y="116"/>
                    </a:lnTo>
                    <a:lnTo>
                      <a:pt x="61" y="114"/>
                    </a:lnTo>
                    <a:lnTo>
                      <a:pt x="68" y="116"/>
                    </a:lnTo>
                    <a:lnTo>
                      <a:pt x="72" y="119"/>
                    </a:lnTo>
                    <a:lnTo>
                      <a:pt x="75" y="119"/>
                    </a:lnTo>
                    <a:lnTo>
                      <a:pt x="79" y="116"/>
                    </a:lnTo>
                    <a:lnTo>
                      <a:pt x="83" y="116"/>
                    </a:lnTo>
                    <a:lnTo>
                      <a:pt x="88" y="116"/>
                    </a:lnTo>
                    <a:lnTo>
                      <a:pt x="92" y="114"/>
                    </a:lnTo>
                    <a:lnTo>
                      <a:pt x="97" y="114"/>
                    </a:lnTo>
                    <a:lnTo>
                      <a:pt x="99" y="112"/>
                    </a:lnTo>
                    <a:lnTo>
                      <a:pt x="103" y="112"/>
                    </a:lnTo>
                    <a:lnTo>
                      <a:pt x="105" y="114"/>
                    </a:lnTo>
                    <a:lnTo>
                      <a:pt x="108" y="116"/>
                    </a:lnTo>
                    <a:lnTo>
                      <a:pt x="108" y="121"/>
                    </a:lnTo>
                    <a:lnTo>
                      <a:pt x="110" y="123"/>
                    </a:lnTo>
                    <a:lnTo>
                      <a:pt x="116" y="123"/>
                    </a:lnTo>
                    <a:lnTo>
                      <a:pt x="119" y="125"/>
                    </a:lnTo>
                    <a:lnTo>
                      <a:pt x="121" y="125"/>
                    </a:lnTo>
                    <a:lnTo>
                      <a:pt x="125" y="127"/>
                    </a:lnTo>
                    <a:lnTo>
                      <a:pt x="130" y="127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6" y="127"/>
                    </a:lnTo>
                    <a:lnTo>
                      <a:pt x="138" y="130"/>
                    </a:lnTo>
                    <a:lnTo>
                      <a:pt x="141" y="136"/>
                    </a:lnTo>
                    <a:lnTo>
                      <a:pt x="141" y="141"/>
                    </a:lnTo>
                    <a:lnTo>
                      <a:pt x="143" y="145"/>
                    </a:lnTo>
                    <a:lnTo>
                      <a:pt x="145" y="149"/>
                    </a:lnTo>
                    <a:lnTo>
                      <a:pt x="145" y="154"/>
                    </a:lnTo>
                    <a:lnTo>
                      <a:pt x="147" y="158"/>
                    </a:lnTo>
                    <a:lnTo>
                      <a:pt x="149" y="163"/>
                    </a:lnTo>
                    <a:lnTo>
                      <a:pt x="152" y="167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6" y="174"/>
                    </a:lnTo>
                    <a:lnTo>
                      <a:pt x="158" y="182"/>
                    </a:lnTo>
                    <a:lnTo>
                      <a:pt x="160" y="187"/>
                    </a:lnTo>
                    <a:lnTo>
                      <a:pt x="160" y="191"/>
                    </a:lnTo>
                    <a:lnTo>
                      <a:pt x="163" y="196"/>
                    </a:lnTo>
                    <a:lnTo>
                      <a:pt x="165" y="198"/>
                    </a:lnTo>
                    <a:lnTo>
                      <a:pt x="169" y="200"/>
                    </a:lnTo>
                    <a:lnTo>
                      <a:pt x="174" y="202"/>
                    </a:lnTo>
                    <a:lnTo>
                      <a:pt x="178" y="204"/>
                    </a:lnTo>
                    <a:lnTo>
                      <a:pt x="178" y="209"/>
                    </a:lnTo>
                    <a:lnTo>
                      <a:pt x="180" y="211"/>
                    </a:lnTo>
                    <a:lnTo>
                      <a:pt x="182" y="213"/>
                    </a:lnTo>
                    <a:lnTo>
                      <a:pt x="185" y="215"/>
                    </a:lnTo>
                    <a:lnTo>
                      <a:pt x="189" y="218"/>
                    </a:lnTo>
                    <a:lnTo>
                      <a:pt x="191" y="218"/>
                    </a:lnTo>
                    <a:lnTo>
                      <a:pt x="193" y="220"/>
                    </a:lnTo>
                    <a:lnTo>
                      <a:pt x="196" y="220"/>
                    </a:lnTo>
                    <a:lnTo>
                      <a:pt x="198" y="222"/>
                    </a:lnTo>
                    <a:lnTo>
                      <a:pt x="200" y="224"/>
                    </a:lnTo>
                    <a:lnTo>
                      <a:pt x="204" y="226"/>
                    </a:lnTo>
                    <a:lnTo>
                      <a:pt x="211" y="231"/>
                    </a:lnTo>
                    <a:lnTo>
                      <a:pt x="215" y="235"/>
                    </a:lnTo>
                    <a:lnTo>
                      <a:pt x="220" y="240"/>
                    </a:lnTo>
                    <a:lnTo>
                      <a:pt x="222" y="242"/>
                    </a:lnTo>
                    <a:lnTo>
                      <a:pt x="226" y="244"/>
                    </a:lnTo>
                    <a:lnTo>
                      <a:pt x="226" y="246"/>
                    </a:lnTo>
                    <a:lnTo>
                      <a:pt x="231" y="248"/>
                    </a:lnTo>
                    <a:lnTo>
                      <a:pt x="233" y="251"/>
                    </a:lnTo>
                    <a:lnTo>
                      <a:pt x="235" y="253"/>
                    </a:lnTo>
                    <a:lnTo>
                      <a:pt x="237" y="255"/>
                    </a:lnTo>
                    <a:lnTo>
                      <a:pt x="240" y="257"/>
                    </a:lnTo>
                    <a:lnTo>
                      <a:pt x="242" y="259"/>
                    </a:lnTo>
                    <a:lnTo>
                      <a:pt x="244" y="262"/>
                    </a:lnTo>
                    <a:lnTo>
                      <a:pt x="246" y="264"/>
                    </a:lnTo>
                    <a:lnTo>
                      <a:pt x="248" y="266"/>
                    </a:lnTo>
                    <a:lnTo>
                      <a:pt x="253" y="268"/>
                    </a:lnTo>
                    <a:lnTo>
                      <a:pt x="255" y="270"/>
                    </a:lnTo>
                    <a:lnTo>
                      <a:pt x="255" y="273"/>
                    </a:lnTo>
                    <a:lnTo>
                      <a:pt x="257" y="275"/>
                    </a:lnTo>
                    <a:lnTo>
                      <a:pt x="262" y="279"/>
                    </a:lnTo>
                    <a:lnTo>
                      <a:pt x="264" y="281"/>
                    </a:lnTo>
                    <a:lnTo>
                      <a:pt x="266" y="284"/>
                    </a:lnTo>
                    <a:lnTo>
                      <a:pt x="268" y="286"/>
                    </a:lnTo>
                    <a:lnTo>
                      <a:pt x="273" y="288"/>
                    </a:lnTo>
                    <a:lnTo>
                      <a:pt x="275" y="290"/>
                    </a:lnTo>
                    <a:lnTo>
                      <a:pt x="277" y="292"/>
                    </a:lnTo>
                    <a:lnTo>
                      <a:pt x="281" y="297"/>
                    </a:lnTo>
                    <a:lnTo>
                      <a:pt x="284" y="299"/>
                    </a:lnTo>
                    <a:lnTo>
                      <a:pt x="286" y="301"/>
                    </a:lnTo>
                    <a:lnTo>
                      <a:pt x="288" y="303"/>
                    </a:lnTo>
                    <a:lnTo>
                      <a:pt x="290" y="306"/>
                    </a:lnTo>
                    <a:lnTo>
                      <a:pt x="292" y="308"/>
                    </a:lnTo>
                    <a:lnTo>
                      <a:pt x="295" y="310"/>
                    </a:lnTo>
                    <a:lnTo>
                      <a:pt x="297" y="310"/>
                    </a:lnTo>
                    <a:lnTo>
                      <a:pt x="299" y="312"/>
                    </a:lnTo>
                    <a:lnTo>
                      <a:pt x="301" y="312"/>
                    </a:lnTo>
                    <a:lnTo>
                      <a:pt x="303" y="314"/>
                    </a:lnTo>
                    <a:lnTo>
                      <a:pt x="306" y="314"/>
                    </a:lnTo>
                    <a:lnTo>
                      <a:pt x="310" y="314"/>
                    </a:lnTo>
                    <a:lnTo>
                      <a:pt x="312" y="314"/>
                    </a:lnTo>
                    <a:lnTo>
                      <a:pt x="314" y="317"/>
                    </a:lnTo>
                    <a:lnTo>
                      <a:pt x="321" y="317"/>
                    </a:lnTo>
                    <a:lnTo>
                      <a:pt x="325" y="319"/>
                    </a:lnTo>
                    <a:lnTo>
                      <a:pt x="328" y="319"/>
                    </a:lnTo>
                    <a:lnTo>
                      <a:pt x="332" y="319"/>
                    </a:lnTo>
                    <a:lnTo>
                      <a:pt x="336" y="321"/>
                    </a:lnTo>
                    <a:lnTo>
                      <a:pt x="339" y="321"/>
                    </a:lnTo>
                    <a:lnTo>
                      <a:pt x="341" y="321"/>
                    </a:lnTo>
                    <a:lnTo>
                      <a:pt x="345" y="321"/>
                    </a:lnTo>
                    <a:lnTo>
                      <a:pt x="350" y="321"/>
                    </a:lnTo>
                    <a:lnTo>
                      <a:pt x="352" y="321"/>
                    </a:lnTo>
                    <a:lnTo>
                      <a:pt x="356" y="323"/>
                    </a:lnTo>
                    <a:lnTo>
                      <a:pt x="358" y="323"/>
                    </a:lnTo>
                    <a:lnTo>
                      <a:pt x="363" y="323"/>
                    </a:lnTo>
                    <a:lnTo>
                      <a:pt x="365" y="325"/>
                    </a:lnTo>
                    <a:lnTo>
                      <a:pt x="369" y="325"/>
                    </a:lnTo>
                    <a:lnTo>
                      <a:pt x="372" y="328"/>
                    </a:lnTo>
                    <a:lnTo>
                      <a:pt x="374" y="330"/>
                    </a:lnTo>
                    <a:lnTo>
                      <a:pt x="376" y="332"/>
                    </a:lnTo>
                    <a:lnTo>
                      <a:pt x="378" y="332"/>
                    </a:lnTo>
                    <a:lnTo>
                      <a:pt x="378" y="334"/>
                    </a:lnTo>
                    <a:lnTo>
                      <a:pt x="383" y="336"/>
                    </a:lnTo>
                    <a:lnTo>
                      <a:pt x="385" y="339"/>
                    </a:lnTo>
                    <a:lnTo>
                      <a:pt x="387" y="341"/>
                    </a:lnTo>
                    <a:lnTo>
                      <a:pt x="389" y="343"/>
                    </a:lnTo>
                    <a:lnTo>
                      <a:pt x="391" y="343"/>
                    </a:lnTo>
                    <a:lnTo>
                      <a:pt x="394" y="345"/>
                    </a:lnTo>
                    <a:lnTo>
                      <a:pt x="396" y="347"/>
                    </a:lnTo>
                    <a:lnTo>
                      <a:pt x="400" y="350"/>
                    </a:lnTo>
                    <a:lnTo>
                      <a:pt x="405" y="352"/>
                    </a:lnTo>
                    <a:lnTo>
                      <a:pt x="407" y="354"/>
                    </a:lnTo>
                    <a:lnTo>
                      <a:pt x="409" y="356"/>
                    </a:lnTo>
                    <a:lnTo>
                      <a:pt x="411" y="358"/>
                    </a:lnTo>
                    <a:lnTo>
                      <a:pt x="413" y="361"/>
                    </a:lnTo>
                    <a:lnTo>
                      <a:pt x="418" y="363"/>
                    </a:lnTo>
                    <a:lnTo>
                      <a:pt x="420" y="365"/>
                    </a:lnTo>
                    <a:lnTo>
                      <a:pt x="424" y="367"/>
                    </a:lnTo>
                    <a:lnTo>
                      <a:pt x="427" y="369"/>
                    </a:lnTo>
                    <a:lnTo>
                      <a:pt x="429" y="374"/>
                    </a:lnTo>
                    <a:lnTo>
                      <a:pt x="431" y="376"/>
                    </a:lnTo>
                    <a:lnTo>
                      <a:pt x="433" y="378"/>
                    </a:lnTo>
                    <a:lnTo>
                      <a:pt x="435" y="378"/>
                    </a:lnTo>
                    <a:lnTo>
                      <a:pt x="438" y="380"/>
                    </a:lnTo>
                    <a:lnTo>
                      <a:pt x="438" y="383"/>
                    </a:lnTo>
                    <a:lnTo>
                      <a:pt x="440" y="383"/>
                    </a:lnTo>
                    <a:lnTo>
                      <a:pt x="442" y="385"/>
                    </a:lnTo>
                    <a:lnTo>
                      <a:pt x="446" y="387"/>
                    </a:lnTo>
                    <a:lnTo>
                      <a:pt x="451" y="389"/>
                    </a:lnTo>
                    <a:lnTo>
                      <a:pt x="455" y="394"/>
                    </a:lnTo>
                    <a:lnTo>
                      <a:pt x="460" y="396"/>
                    </a:lnTo>
                    <a:lnTo>
                      <a:pt x="466" y="398"/>
                    </a:lnTo>
                    <a:lnTo>
                      <a:pt x="471" y="402"/>
                    </a:lnTo>
                    <a:lnTo>
                      <a:pt x="475" y="405"/>
                    </a:lnTo>
                    <a:lnTo>
                      <a:pt x="482" y="407"/>
                    </a:lnTo>
                    <a:lnTo>
                      <a:pt x="486" y="409"/>
                    </a:lnTo>
                    <a:lnTo>
                      <a:pt x="490" y="411"/>
                    </a:lnTo>
                    <a:lnTo>
                      <a:pt x="495" y="413"/>
                    </a:lnTo>
                    <a:lnTo>
                      <a:pt x="499" y="416"/>
                    </a:lnTo>
                    <a:lnTo>
                      <a:pt x="504" y="418"/>
                    </a:lnTo>
                    <a:lnTo>
                      <a:pt x="510" y="420"/>
                    </a:lnTo>
                    <a:lnTo>
                      <a:pt x="515" y="422"/>
                    </a:lnTo>
                    <a:lnTo>
                      <a:pt x="519" y="422"/>
                    </a:lnTo>
                    <a:lnTo>
                      <a:pt x="523" y="424"/>
                    </a:lnTo>
                    <a:lnTo>
                      <a:pt x="528" y="424"/>
                    </a:lnTo>
                    <a:lnTo>
                      <a:pt x="532" y="427"/>
                    </a:lnTo>
                    <a:lnTo>
                      <a:pt x="537" y="427"/>
                    </a:lnTo>
                    <a:lnTo>
                      <a:pt x="539" y="427"/>
                    </a:lnTo>
                    <a:lnTo>
                      <a:pt x="545" y="427"/>
                    </a:lnTo>
                    <a:lnTo>
                      <a:pt x="550" y="424"/>
                    </a:lnTo>
                    <a:lnTo>
                      <a:pt x="556" y="422"/>
                    </a:lnTo>
                    <a:lnTo>
                      <a:pt x="561" y="422"/>
                    </a:lnTo>
                    <a:lnTo>
                      <a:pt x="563" y="422"/>
                    </a:lnTo>
                    <a:lnTo>
                      <a:pt x="565" y="420"/>
                    </a:lnTo>
                    <a:lnTo>
                      <a:pt x="570" y="420"/>
                    </a:lnTo>
                    <a:lnTo>
                      <a:pt x="572" y="422"/>
                    </a:lnTo>
                    <a:lnTo>
                      <a:pt x="576" y="422"/>
                    </a:lnTo>
                    <a:lnTo>
                      <a:pt x="578" y="422"/>
                    </a:lnTo>
                    <a:lnTo>
                      <a:pt x="583" y="424"/>
                    </a:lnTo>
                    <a:lnTo>
                      <a:pt x="585" y="424"/>
                    </a:lnTo>
                    <a:lnTo>
                      <a:pt x="587" y="427"/>
                    </a:lnTo>
                    <a:lnTo>
                      <a:pt x="589" y="429"/>
                    </a:lnTo>
                    <a:lnTo>
                      <a:pt x="592" y="429"/>
                    </a:lnTo>
                    <a:lnTo>
                      <a:pt x="594" y="429"/>
                    </a:lnTo>
                    <a:lnTo>
                      <a:pt x="598" y="429"/>
                    </a:lnTo>
                    <a:lnTo>
                      <a:pt x="603" y="429"/>
                    </a:lnTo>
                    <a:lnTo>
                      <a:pt x="605" y="429"/>
                    </a:lnTo>
                    <a:lnTo>
                      <a:pt x="607" y="429"/>
                    </a:lnTo>
                    <a:lnTo>
                      <a:pt x="611" y="427"/>
                    </a:lnTo>
                    <a:lnTo>
                      <a:pt x="614" y="427"/>
                    </a:lnTo>
                    <a:lnTo>
                      <a:pt x="616" y="424"/>
                    </a:lnTo>
                    <a:lnTo>
                      <a:pt x="620" y="424"/>
                    </a:lnTo>
                    <a:lnTo>
                      <a:pt x="620" y="422"/>
                    </a:lnTo>
                    <a:lnTo>
                      <a:pt x="622" y="420"/>
                    </a:lnTo>
                    <a:lnTo>
                      <a:pt x="627" y="420"/>
                    </a:lnTo>
                    <a:lnTo>
                      <a:pt x="629" y="420"/>
                    </a:lnTo>
                    <a:lnTo>
                      <a:pt x="633" y="422"/>
                    </a:lnTo>
                    <a:lnTo>
                      <a:pt x="638" y="424"/>
                    </a:lnTo>
                    <a:lnTo>
                      <a:pt x="644" y="424"/>
                    </a:lnTo>
                    <a:lnTo>
                      <a:pt x="649" y="427"/>
                    </a:lnTo>
                    <a:lnTo>
                      <a:pt x="653" y="427"/>
                    </a:lnTo>
                    <a:lnTo>
                      <a:pt x="658" y="429"/>
                    </a:lnTo>
                    <a:lnTo>
                      <a:pt x="662" y="429"/>
                    </a:lnTo>
                    <a:lnTo>
                      <a:pt x="666" y="429"/>
                    </a:lnTo>
                    <a:lnTo>
                      <a:pt x="669" y="429"/>
                    </a:lnTo>
                    <a:lnTo>
                      <a:pt x="673" y="429"/>
                    </a:lnTo>
                    <a:lnTo>
                      <a:pt x="675" y="431"/>
                    </a:lnTo>
                    <a:lnTo>
                      <a:pt x="677" y="431"/>
                    </a:lnTo>
                    <a:lnTo>
                      <a:pt x="680" y="433"/>
                    </a:lnTo>
                    <a:lnTo>
                      <a:pt x="684" y="435"/>
                    </a:lnTo>
                    <a:lnTo>
                      <a:pt x="686" y="438"/>
                    </a:lnTo>
                    <a:lnTo>
                      <a:pt x="688" y="440"/>
                    </a:lnTo>
                    <a:lnTo>
                      <a:pt x="691" y="442"/>
                    </a:lnTo>
                    <a:lnTo>
                      <a:pt x="693" y="444"/>
                    </a:lnTo>
                    <a:lnTo>
                      <a:pt x="697" y="446"/>
                    </a:lnTo>
                    <a:lnTo>
                      <a:pt x="697" y="449"/>
                    </a:lnTo>
                    <a:lnTo>
                      <a:pt x="699" y="451"/>
                    </a:lnTo>
                    <a:lnTo>
                      <a:pt x="702" y="455"/>
                    </a:lnTo>
                    <a:lnTo>
                      <a:pt x="702" y="460"/>
                    </a:lnTo>
                    <a:lnTo>
                      <a:pt x="702" y="464"/>
                    </a:lnTo>
                    <a:lnTo>
                      <a:pt x="702" y="468"/>
                    </a:lnTo>
                    <a:lnTo>
                      <a:pt x="702" y="473"/>
                    </a:lnTo>
                    <a:lnTo>
                      <a:pt x="702" y="477"/>
                    </a:lnTo>
                    <a:lnTo>
                      <a:pt x="702" y="479"/>
                    </a:lnTo>
                    <a:lnTo>
                      <a:pt x="702" y="482"/>
                    </a:lnTo>
                    <a:lnTo>
                      <a:pt x="702" y="486"/>
                    </a:lnTo>
                    <a:lnTo>
                      <a:pt x="702" y="488"/>
                    </a:lnTo>
                    <a:lnTo>
                      <a:pt x="702" y="493"/>
                    </a:lnTo>
                    <a:lnTo>
                      <a:pt x="702" y="495"/>
                    </a:lnTo>
                    <a:lnTo>
                      <a:pt x="702" y="499"/>
                    </a:lnTo>
                    <a:lnTo>
                      <a:pt x="699" y="504"/>
                    </a:lnTo>
                    <a:lnTo>
                      <a:pt x="699" y="508"/>
                    </a:lnTo>
                    <a:lnTo>
                      <a:pt x="699" y="512"/>
                    </a:lnTo>
                    <a:lnTo>
                      <a:pt x="697" y="515"/>
                    </a:lnTo>
                    <a:lnTo>
                      <a:pt x="695" y="521"/>
                    </a:lnTo>
                    <a:lnTo>
                      <a:pt x="693" y="523"/>
                    </a:lnTo>
                    <a:lnTo>
                      <a:pt x="693" y="526"/>
                    </a:lnTo>
                    <a:lnTo>
                      <a:pt x="688" y="532"/>
                    </a:lnTo>
                    <a:lnTo>
                      <a:pt x="686" y="539"/>
                    </a:lnTo>
                    <a:lnTo>
                      <a:pt x="684" y="543"/>
                    </a:lnTo>
                    <a:lnTo>
                      <a:pt x="682" y="548"/>
                    </a:lnTo>
                    <a:lnTo>
                      <a:pt x="680" y="550"/>
                    </a:lnTo>
                    <a:lnTo>
                      <a:pt x="680" y="552"/>
                    </a:lnTo>
                    <a:lnTo>
                      <a:pt x="677" y="554"/>
                    </a:lnTo>
                    <a:lnTo>
                      <a:pt x="677" y="559"/>
                    </a:lnTo>
                    <a:lnTo>
                      <a:pt x="675" y="561"/>
                    </a:lnTo>
                    <a:lnTo>
                      <a:pt x="675" y="565"/>
                    </a:lnTo>
                    <a:lnTo>
                      <a:pt x="675" y="567"/>
                    </a:lnTo>
                    <a:lnTo>
                      <a:pt x="673" y="570"/>
                    </a:lnTo>
                    <a:lnTo>
                      <a:pt x="673" y="572"/>
                    </a:lnTo>
                    <a:lnTo>
                      <a:pt x="675" y="574"/>
                    </a:lnTo>
                    <a:lnTo>
                      <a:pt x="675" y="578"/>
                    </a:lnTo>
                    <a:lnTo>
                      <a:pt x="675" y="581"/>
                    </a:lnTo>
                    <a:lnTo>
                      <a:pt x="675" y="583"/>
                    </a:lnTo>
                    <a:lnTo>
                      <a:pt x="673" y="585"/>
                    </a:lnTo>
                    <a:lnTo>
                      <a:pt x="675" y="587"/>
                    </a:lnTo>
                    <a:lnTo>
                      <a:pt x="677" y="589"/>
                    </a:lnTo>
                    <a:lnTo>
                      <a:pt x="680" y="592"/>
                    </a:lnTo>
                    <a:lnTo>
                      <a:pt x="682" y="592"/>
                    </a:lnTo>
                    <a:lnTo>
                      <a:pt x="684" y="592"/>
                    </a:lnTo>
                    <a:lnTo>
                      <a:pt x="691" y="592"/>
                    </a:lnTo>
                    <a:lnTo>
                      <a:pt x="693" y="592"/>
                    </a:lnTo>
                    <a:lnTo>
                      <a:pt x="697" y="592"/>
                    </a:lnTo>
                    <a:lnTo>
                      <a:pt x="699" y="594"/>
                    </a:lnTo>
                    <a:lnTo>
                      <a:pt x="702" y="594"/>
                    </a:lnTo>
                    <a:lnTo>
                      <a:pt x="706" y="594"/>
                    </a:lnTo>
                    <a:lnTo>
                      <a:pt x="708" y="594"/>
                    </a:lnTo>
                    <a:lnTo>
                      <a:pt x="710" y="594"/>
                    </a:lnTo>
                    <a:lnTo>
                      <a:pt x="713" y="596"/>
                    </a:lnTo>
                    <a:lnTo>
                      <a:pt x="717" y="596"/>
                    </a:lnTo>
                    <a:lnTo>
                      <a:pt x="721" y="594"/>
                    </a:lnTo>
                    <a:lnTo>
                      <a:pt x="724" y="594"/>
                    </a:lnTo>
                    <a:lnTo>
                      <a:pt x="726" y="594"/>
                    </a:lnTo>
                    <a:lnTo>
                      <a:pt x="728" y="594"/>
                    </a:lnTo>
                    <a:lnTo>
                      <a:pt x="730" y="594"/>
                    </a:lnTo>
                    <a:lnTo>
                      <a:pt x="732" y="594"/>
                    </a:lnTo>
                    <a:lnTo>
                      <a:pt x="735" y="596"/>
                    </a:lnTo>
                    <a:lnTo>
                      <a:pt x="739" y="598"/>
                    </a:lnTo>
                    <a:lnTo>
                      <a:pt x="743" y="600"/>
                    </a:lnTo>
                    <a:lnTo>
                      <a:pt x="746" y="603"/>
                    </a:lnTo>
                    <a:lnTo>
                      <a:pt x="748" y="605"/>
                    </a:lnTo>
                    <a:lnTo>
                      <a:pt x="750" y="607"/>
                    </a:lnTo>
                    <a:lnTo>
                      <a:pt x="752" y="609"/>
                    </a:lnTo>
                    <a:lnTo>
                      <a:pt x="752" y="611"/>
                    </a:lnTo>
                    <a:lnTo>
                      <a:pt x="754" y="614"/>
                    </a:lnTo>
                    <a:lnTo>
                      <a:pt x="757" y="616"/>
                    </a:lnTo>
                    <a:lnTo>
                      <a:pt x="759" y="618"/>
                    </a:lnTo>
                    <a:lnTo>
                      <a:pt x="761" y="622"/>
                    </a:lnTo>
                    <a:lnTo>
                      <a:pt x="763" y="622"/>
                    </a:lnTo>
                    <a:lnTo>
                      <a:pt x="763" y="625"/>
                    </a:lnTo>
                    <a:lnTo>
                      <a:pt x="765" y="625"/>
                    </a:lnTo>
                    <a:lnTo>
                      <a:pt x="770" y="627"/>
                    </a:lnTo>
                    <a:lnTo>
                      <a:pt x="772" y="627"/>
                    </a:lnTo>
                    <a:lnTo>
                      <a:pt x="774" y="629"/>
                    </a:lnTo>
                    <a:lnTo>
                      <a:pt x="776" y="629"/>
                    </a:lnTo>
                    <a:lnTo>
                      <a:pt x="781" y="629"/>
                    </a:lnTo>
                    <a:lnTo>
                      <a:pt x="783" y="629"/>
                    </a:lnTo>
                    <a:lnTo>
                      <a:pt x="785" y="629"/>
                    </a:lnTo>
                    <a:lnTo>
                      <a:pt x="790" y="627"/>
                    </a:lnTo>
                    <a:lnTo>
                      <a:pt x="792" y="627"/>
                    </a:lnTo>
                    <a:lnTo>
                      <a:pt x="796" y="625"/>
                    </a:lnTo>
                    <a:lnTo>
                      <a:pt x="798" y="622"/>
                    </a:lnTo>
                    <a:lnTo>
                      <a:pt x="801" y="620"/>
                    </a:lnTo>
                    <a:lnTo>
                      <a:pt x="803" y="618"/>
                    </a:lnTo>
                    <a:lnTo>
                      <a:pt x="805" y="616"/>
                    </a:lnTo>
                    <a:lnTo>
                      <a:pt x="805" y="614"/>
                    </a:lnTo>
                    <a:lnTo>
                      <a:pt x="807" y="609"/>
                    </a:lnTo>
                    <a:lnTo>
                      <a:pt x="807" y="607"/>
                    </a:lnTo>
                    <a:lnTo>
                      <a:pt x="805" y="605"/>
                    </a:lnTo>
                    <a:lnTo>
                      <a:pt x="805" y="603"/>
                    </a:lnTo>
                    <a:lnTo>
                      <a:pt x="803" y="600"/>
                    </a:lnTo>
                    <a:lnTo>
                      <a:pt x="801" y="598"/>
                    </a:lnTo>
                    <a:lnTo>
                      <a:pt x="796" y="596"/>
                    </a:lnTo>
                    <a:lnTo>
                      <a:pt x="794" y="596"/>
                    </a:lnTo>
                    <a:lnTo>
                      <a:pt x="792" y="592"/>
                    </a:lnTo>
                    <a:lnTo>
                      <a:pt x="790" y="589"/>
                    </a:lnTo>
                    <a:lnTo>
                      <a:pt x="787" y="587"/>
                    </a:lnTo>
                    <a:lnTo>
                      <a:pt x="785" y="585"/>
                    </a:lnTo>
                    <a:lnTo>
                      <a:pt x="785" y="583"/>
                    </a:lnTo>
                    <a:lnTo>
                      <a:pt x="783" y="581"/>
                    </a:lnTo>
                    <a:lnTo>
                      <a:pt x="783" y="578"/>
                    </a:lnTo>
                    <a:lnTo>
                      <a:pt x="783" y="576"/>
                    </a:lnTo>
                    <a:lnTo>
                      <a:pt x="783" y="572"/>
                    </a:lnTo>
                    <a:lnTo>
                      <a:pt x="783" y="567"/>
                    </a:lnTo>
                    <a:lnTo>
                      <a:pt x="785" y="561"/>
                    </a:lnTo>
                    <a:lnTo>
                      <a:pt x="787" y="556"/>
                    </a:lnTo>
                    <a:lnTo>
                      <a:pt x="790" y="552"/>
                    </a:lnTo>
                    <a:lnTo>
                      <a:pt x="794" y="550"/>
                    </a:lnTo>
                    <a:lnTo>
                      <a:pt x="796" y="548"/>
                    </a:lnTo>
                    <a:lnTo>
                      <a:pt x="798" y="545"/>
                    </a:lnTo>
                    <a:lnTo>
                      <a:pt x="803" y="543"/>
                    </a:lnTo>
                    <a:lnTo>
                      <a:pt x="807" y="541"/>
                    </a:lnTo>
                    <a:lnTo>
                      <a:pt x="812" y="539"/>
                    </a:lnTo>
                    <a:lnTo>
                      <a:pt x="814" y="537"/>
                    </a:lnTo>
                    <a:lnTo>
                      <a:pt x="818" y="534"/>
                    </a:lnTo>
                    <a:lnTo>
                      <a:pt x="823" y="534"/>
                    </a:lnTo>
                    <a:lnTo>
                      <a:pt x="829" y="534"/>
                    </a:lnTo>
                    <a:lnTo>
                      <a:pt x="834" y="532"/>
                    </a:lnTo>
                    <a:lnTo>
                      <a:pt x="838" y="532"/>
                    </a:lnTo>
                    <a:lnTo>
                      <a:pt x="842" y="532"/>
                    </a:lnTo>
                    <a:lnTo>
                      <a:pt x="845" y="530"/>
                    </a:lnTo>
                    <a:lnTo>
                      <a:pt x="849" y="530"/>
                    </a:lnTo>
                    <a:lnTo>
                      <a:pt x="851" y="528"/>
                    </a:lnTo>
                    <a:lnTo>
                      <a:pt x="856" y="528"/>
                    </a:lnTo>
                    <a:lnTo>
                      <a:pt x="858" y="526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7" y="523"/>
                    </a:lnTo>
                    <a:lnTo>
                      <a:pt x="871" y="523"/>
                    </a:lnTo>
                    <a:lnTo>
                      <a:pt x="875" y="521"/>
                    </a:lnTo>
                    <a:lnTo>
                      <a:pt x="878" y="519"/>
                    </a:lnTo>
                    <a:lnTo>
                      <a:pt x="882" y="517"/>
                    </a:lnTo>
                    <a:lnTo>
                      <a:pt x="886" y="515"/>
                    </a:lnTo>
                    <a:lnTo>
                      <a:pt x="889" y="512"/>
                    </a:lnTo>
                    <a:lnTo>
                      <a:pt x="895" y="508"/>
                    </a:lnTo>
                    <a:lnTo>
                      <a:pt x="897" y="504"/>
                    </a:lnTo>
                    <a:lnTo>
                      <a:pt x="902" y="499"/>
                    </a:lnTo>
                    <a:lnTo>
                      <a:pt x="902" y="497"/>
                    </a:lnTo>
                    <a:lnTo>
                      <a:pt x="906" y="488"/>
                    </a:lnTo>
                    <a:lnTo>
                      <a:pt x="906" y="486"/>
                    </a:lnTo>
                    <a:lnTo>
                      <a:pt x="908" y="482"/>
                    </a:lnTo>
                    <a:lnTo>
                      <a:pt x="911" y="477"/>
                    </a:lnTo>
                    <a:lnTo>
                      <a:pt x="913" y="473"/>
                    </a:lnTo>
                    <a:lnTo>
                      <a:pt x="915" y="468"/>
                    </a:lnTo>
                    <a:lnTo>
                      <a:pt x="919" y="466"/>
                    </a:lnTo>
                    <a:lnTo>
                      <a:pt x="924" y="464"/>
                    </a:lnTo>
                    <a:lnTo>
                      <a:pt x="928" y="462"/>
                    </a:lnTo>
                    <a:lnTo>
                      <a:pt x="933" y="460"/>
                    </a:lnTo>
                    <a:lnTo>
                      <a:pt x="937" y="460"/>
                    </a:lnTo>
                    <a:lnTo>
                      <a:pt x="941" y="460"/>
                    </a:lnTo>
                    <a:lnTo>
                      <a:pt x="948" y="460"/>
                    </a:lnTo>
                    <a:lnTo>
                      <a:pt x="952" y="460"/>
                    </a:lnTo>
                    <a:lnTo>
                      <a:pt x="957" y="457"/>
                    </a:lnTo>
                    <a:lnTo>
                      <a:pt x="963" y="455"/>
                    </a:lnTo>
                    <a:lnTo>
                      <a:pt x="968" y="451"/>
                    </a:lnTo>
                    <a:lnTo>
                      <a:pt x="974" y="446"/>
                    </a:lnTo>
                    <a:lnTo>
                      <a:pt x="977" y="442"/>
                    </a:lnTo>
                    <a:lnTo>
                      <a:pt x="983" y="438"/>
                    </a:lnTo>
                    <a:lnTo>
                      <a:pt x="990" y="433"/>
                    </a:lnTo>
                    <a:lnTo>
                      <a:pt x="990" y="431"/>
                    </a:lnTo>
                    <a:lnTo>
                      <a:pt x="994" y="429"/>
                    </a:lnTo>
                    <a:lnTo>
                      <a:pt x="999" y="424"/>
                    </a:lnTo>
                    <a:lnTo>
                      <a:pt x="1003" y="420"/>
                    </a:lnTo>
                    <a:lnTo>
                      <a:pt x="1010" y="418"/>
                    </a:lnTo>
                    <a:lnTo>
                      <a:pt x="1012" y="416"/>
                    </a:lnTo>
                    <a:lnTo>
                      <a:pt x="1016" y="413"/>
                    </a:lnTo>
                    <a:lnTo>
                      <a:pt x="1023" y="413"/>
                    </a:lnTo>
                    <a:lnTo>
                      <a:pt x="1029" y="413"/>
                    </a:lnTo>
                    <a:lnTo>
                      <a:pt x="1036" y="411"/>
                    </a:lnTo>
                    <a:lnTo>
                      <a:pt x="1038" y="411"/>
                    </a:lnTo>
                    <a:lnTo>
                      <a:pt x="1043" y="411"/>
                    </a:lnTo>
                    <a:lnTo>
                      <a:pt x="1051" y="409"/>
                    </a:lnTo>
                    <a:lnTo>
                      <a:pt x="1058" y="407"/>
                    </a:lnTo>
                    <a:lnTo>
                      <a:pt x="1065" y="405"/>
                    </a:lnTo>
                    <a:lnTo>
                      <a:pt x="1069" y="402"/>
                    </a:lnTo>
                    <a:lnTo>
                      <a:pt x="1076" y="398"/>
                    </a:lnTo>
                    <a:lnTo>
                      <a:pt x="1080" y="396"/>
                    </a:lnTo>
                    <a:lnTo>
                      <a:pt x="1089" y="391"/>
                    </a:lnTo>
                    <a:lnTo>
                      <a:pt x="1093" y="389"/>
                    </a:lnTo>
                    <a:lnTo>
                      <a:pt x="1102" y="385"/>
                    </a:lnTo>
                    <a:lnTo>
                      <a:pt x="1106" y="383"/>
                    </a:lnTo>
                    <a:lnTo>
                      <a:pt x="1111" y="380"/>
                    </a:lnTo>
                    <a:lnTo>
                      <a:pt x="1117" y="378"/>
                    </a:lnTo>
                    <a:lnTo>
                      <a:pt x="1124" y="376"/>
                    </a:lnTo>
                    <a:lnTo>
                      <a:pt x="1128" y="376"/>
                    </a:lnTo>
                    <a:lnTo>
                      <a:pt x="1135" y="376"/>
                    </a:lnTo>
                    <a:lnTo>
                      <a:pt x="1139" y="376"/>
                    </a:lnTo>
                    <a:lnTo>
                      <a:pt x="1144" y="376"/>
                    </a:lnTo>
                    <a:lnTo>
                      <a:pt x="1150" y="378"/>
                    </a:lnTo>
                    <a:lnTo>
                      <a:pt x="1155" y="380"/>
                    </a:lnTo>
                    <a:lnTo>
                      <a:pt x="1166" y="385"/>
                    </a:lnTo>
                    <a:lnTo>
                      <a:pt x="1175" y="389"/>
                    </a:lnTo>
                    <a:lnTo>
                      <a:pt x="1181" y="391"/>
                    </a:lnTo>
                    <a:lnTo>
                      <a:pt x="1181" y="394"/>
                    </a:lnTo>
                    <a:lnTo>
                      <a:pt x="1183" y="396"/>
                    </a:lnTo>
                    <a:lnTo>
                      <a:pt x="1188" y="398"/>
                    </a:lnTo>
                    <a:lnTo>
                      <a:pt x="1190" y="402"/>
                    </a:lnTo>
                    <a:lnTo>
                      <a:pt x="1194" y="407"/>
                    </a:lnTo>
                    <a:lnTo>
                      <a:pt x="1197" y="407"/>
                    </a:lnTo>
                    <a:lnTo>
                      <a:pt x="1197" y="409"/>
                    </a:lnTo>
                    <a:lnTo>
                      <a:pt x="1201" y="413"/>
                    </a:lnTo>
                    <a:lnTo>
                      <a:pt x="1205" y="416"/>
                    </a:lnTo>
                    <a:lnTo>
                      <a:pt x="1210" y="416"/>
                    </a:lnTo>
                    <a:lnTo>
                      <a:pt x="1212" y="418"/>
                    </a:lnTo>
                    <a:lnTo>
                      <a:pt x="1214" y="418"/>
                    </a:lnTo>
                    <a:lnTo>
                      <a:pt x="1216" y="418"/>
                    </a:lnTo>
                    <a:lnTo>
                      <a:pt x="1221" y="416"/>
                    </a:lnTo>
                    <a:lnTo>
                      <a:pt x="1223" y="413"/>
                    </a:lnTo>
                    <a:lnTo>
                      <a:pt x="1225" y="413"/>
                    </a:lnTo>
                    <a:lnTo>
                      <a:pt x="1227" y="411"/>
                    </a:lnTo>
                    <a:lnTo>
                      <a:pt x="1232" y="409"/>
                    </a:lnTo>
                    <a:lnTo>
                      <a:pt x="1234" y="409"/>
                    </a:lnTo>
                    <a:lnTo>
                      <a:pt x="1238" y="407"/>
                    </a:lnTo>
                    <a:lnTo>
                      <a:pt x="1241" y="405"/>
                    </a:lnTo>
                    <a:lnTo>
                      <a:pt x="1243" y="400"/>
                    </a:lnTo>
                    <a:lnTo>
                      <a:pt x="1247" y="396"/>
                    </a:lnTo>
                    <a:lnTo>
                      <a:pt x="1252" y="394"/>
                    </a:lnTo>
                    <a:lnTo>
                      <a:pt x="1254" y="389"/>
                    </a:lnTo>
                    <a:lnTo>
                      <a:pt x="1256" y="387"/>
                    </a:lnTo>
                    <a:lnTo>
                      <a:pt x="1258" y="385"/>
                    </a:lnTo>
                    <a:lnTo>
                      <a:pt x="1260" y="380"/>
                    </a:lnTo>
                    <a:lnTo>
                      <a:pt x="1265" y="374"/>
                    </a:lnTo>
                    <a:lnTo>
                      <a:pt x="1269" y="369"/>
                    </a:lnTo>
                    <a:lnTo>
                      <a:pt x="1274" y="363"/>
                    </a:lnTo>
                    <a:lnTo>
                      <a:pt x="1276" y="358"/>
                    </a:lnTo>
                    <a:lnTo>
                      <a:pt x="1278" y="356"/>
                    </a:lnTo>
                    <a:lnTo>
                      <a:pt x="1282" y="350"/>
                    </a:lnTo>
                    <a:lnTo>
                      <a:pt x="1285" y="345"/>
                    </a:lnTo>
                    <a:lnTo>
                      <a:pt x="1287" y="341"/>
                    </a:lnTo>
                    <a:lnTo>
                      <a:pt x="1287" y="336"/>
                    </a:lnTo>
                    <a:lnTo>
                      <a:pt x="1289" y="332"/>
                    </a:lnTo>
                    <a:lnTo>
                      <a:pt x="1289" y="330"/>
                    </a:lnTo>
                    <a:lnTo>
                      <a:pt x="1289" y="328"/>
                    </a:lnTo>
                    <a:lnTo>
                      <a:pt x="1289" y="323"/>
                    </a:lnTo>
                    <a:lnTo>
                      <a:pt x="1289" y="319"/>
                    </a:lnTo>
                    <a:lnTo>
                      <a:pt x="1289" y="314"/>
                    </a:lnTo>
                    <a:lnTo>
                      <a:pt x="1287" y="310"/>
                    </a:lnTo>
                    <a:lnTo>
                      <a:pt x="1285" y="306"/>
                    </a:lnTo>
                    <a:lnTo>
                      <a:pt x="1285" y="303"/>
                    </a:lnTo>
                    <a:lnTo>
                      <a:pt x="1282" y="299"/>
                    </a:lnTo>
                    <a:lnTo>
                      <a:pt x="1280" y="297"/>
                    </a:lnTo>
                    <a:lnTo>
                      <a:pt x="1278" y="292"/>
                    </a:lnTo>
                    <a:lnTo>
                      <a:pt x="1278" y="290"/>
                    </a:lnTo>
                    <a:lnTo>
                      <a:pt x="1278" y="288"/>
                    </a:lnTo>
                    <a:lnTo>
                      <a:pt x="1278" y="286"/>
                    </a:lnTo>
                    <a:lnTo>
                      <a:pt x="1280" y="279"/>
                    </a:lnTo>
                    <a:lnTo>
                      <a:pt x="1280" y="275"/>
                    </a:lnTo>
                    <a:lnTo>
                      <a:pt x="1282" y="270"/>
                    </a:lnTo>
                    <a:lnTo>
                      <a:pt x="1285" y="264"/>
                    </a:lnTo>
                    <a:lnTo>
                      <a:pt x="1285" y="262"/>
                    </a:lnTo>
                    <a:lnTo>
                      <a:pt x="1285" y="257"/>
                    </a:lnTo>
                    <a:lnTo>
                      <a:pt x="1287" y="248"/>
                    </a:lnTo>
                    <a:lnTo>
                      <a:pt x="1287" y="246"/>
                    </a:lnTo>
                    <a:lnTo>
                      <a:pt x="1287" y="242"/>
                    </a:lnTo>
                    <a:lnTo>
                      <a:pt x="1287" y="237"/>
                    </a:lnTo>
                    <a:lnTo>
                      <a:pt x="1287" y="235"/>
                    </a:lnTo>
                    <a:lnTo>
                      <a:pt x="1287" y="231"/>
                    </a:lnTo>
                    <a:lnTo>
                      <a:pt x="1287" y="229"/>
                    </a:lnTo>
                    <a:lnTo>
                      <a:pt x="1289" y="224"/>
                    </a:lnTo>
                    <a:lnTo>
                      <a:pt x="1289" y="222"/>
                    </a:lnTo>
                    <a:lnTo>
                      <a:pt x="1291" y="222"/>
                    </a:lnTo>
                    <a:lnTo>
                      <a:pt x="1293" y="220"/>
                    </a:lnTo>
                    <a:lnTo>
                      <a:pt x="1296" y="218"/>
                    </a:lnTo>
                    <a:lnTo>
                      <a:pt x="1298" y="215"/>
                    </a:lnTo>
                    <a:lnTo>
                      <a:pt x="1300" y="213"/>
                    </a:lnTo>
                    <a:lnTo>
                      <a:pt x="1302" y="211"/>
                    </a:lnTo>
                    <a:lnTo>
                      <a:pt x="1309" y="211"/>
                    </a:lnTo>
                    <a:lnTo>
                      <a:pt x="1313" y="209"/>
                    </a:lnTo>
                    <a:lnTo>
                      <a:pt x="1315" y="207"/>
                    </a:lnTo>
                    <a:lnTo>
                      <a:pt x="1318" y="204"/>
                    </a:lnTo>
                    <a:lnTo>
                      <a:pt x="1322" y="204"/>
                    </a:lnTo>
                    <a:lnTo>
                      <a:pt x="1324" y="202"/>
                    </a:lnTo>
                    <a:lnTo>
                      <a:pt x="1326" y="200"/>
                    </a:lnTo>
                    <a:lnTo>
                      <a:pt x="1331" y="198"/>
                    </a:lnTo>
                    <a:lnTo>
                      <a:pt x="1333" y="198"/>
                    </a:lnTo>
                    <a:lnTo>
                      <a:pt x="1335" y="196"/>
                    </a:lnTo>
                    <a:lnTo>
                      <a:pt x="1340" y="193"/>
                    </a:lnTo>
                    <a:lnTo>
                      <a:pt x="1344" y="191"/>
                    </a:lnTo>
                    <a:lnTo>
                      <a:pt x="1346" y="189"/>
                    </a:lnTo>
                    <a:lnTo>
                      <a:pt x="1351" y="187"/>
                    </a:lnTo>
                    <a:lnTo>
                      <a:pt x="1355" y="182"/>
                    </a:lnTo>
                    <a:lnTo>
                      <a:pt x="1359" y="178"/>
                    </a:lnTo>
                    <a:lnTo>
                      <a:pt x="1362" y="176"/>
                    </a:lnTo>
                    <a:lnTo>
                      <a:pt x="1366" y="174"/>
                    </a:lnTo>
                    <a:lnTo>
                      <a:pt x="1368" y="169"/>
                    </a:lnTo>
                    <a:lnTo>
                      <a:pt x="1373" y="167"/>
                    </a:lnTo>
                    <a:lnTo>
                      <a:pt x="1373" y="163"/>
                    </a:lnTo>
                    <a:lnTo>
                      <a:pt x="1375" y="160"/>
                    </a:lnTo>
                    <a:lnTo>
                      <a:pt x="1377" y="158"/>
                    </a:lnTo>
                    <a:lnTo>
                      <a:pt x="1379" y="154"/>
                    </a:lnTo>
                    <a:lnTo>
                      <a:pt x="1379" y="149"/>
                    </a:lnTo>
                    <a:lnTo>
                      <a:pt x="1381" y="145"/>
                    </a:lnTo>
                    <a:lnTo>
                      <a:pt x="1381" y="141"/>
                    </a:lnTo>
                    <a:lnTo>
                      <a:pt x="1384" y="136"/>
                    </a:lnTo>
                    <a:lnTo>
                      <a:pt x="1384" y="134"/>
                    </a:lnTo>
                    <a:lnTo>
                      <a:pt x="1384" y="130"/>
                    </a:lnTo>
                    <a:lnTo>
                      <a:pt x="1384" y="127"/>
                    </a:lnTo>
                    <a:lnTo>
                      <a:pt x="1381" y="123"/>
                    </a:lnTo>
                    <a:lnTo>
                      <a:pt x="1381" y="121"/>
                    </a:lnTo>
                    <a:lnTo>
                      <a:pt x="1379" y="116"/>
                    </a:lnTo>
                    <a:lnTo>
                      <a:pt x="1379" y="114"/>
                    </a:lnTo>
                    <a:lnTo>
                      <a:pt x="1379" y="110"/>
                    </a:lnTo>
                    <a:lnTo>
                      <a:pt x="1377" y="105"/>
                    </a:lnTo>
                    <a:lnTo>
                      <a:pt x="1377" y="101"/>
                    </a:lnTo>
                    <a:lnTo>
                      <a:pt x="1377" y="99"/>
                    </a:lnTo>
                    <a:lnTo>
                      <a:pt x="1377" y="94"/>
                    </a:lnTo>
                    <a:lnTo>
                      <a:pt x="1379" y="92"/>
                    </a:lnTo>
                    <a:lnTo>
                      <a:pt x="1381" y="88"/>
                    </a:lnTo>
                    <a:lnTo>
                      <a:pt x="1384" y="83"/>
                    </a:lnTo>
                    <a:lnTo>
                      <a:pt x="1386" y="79"/>
                    </a:lnTo>
                    <a:lnTo>
                      <a:pt x="1388" y="75"/>
                    </a:lnTo>
                    <a:lnTo>
                      <a:pt x="1390" y="70"/>
                    </a:lnTo>
                    <a:lnTo>
                      <a:pt x="1395" y="66"/>
                    </a:lnTo>
                    <a:lnTo>
                      <a:pt x="1397" y="64"/>
                    </a:lnTo>
                    <a:lnTo>
                      <a:pt x="1399" y="59"/>
                    </a:lnTo>
                    <a:lnTo>
                      <a:pt x="1401" y="57"/>
                    </a:lnTo>
                    <a:lnTo>
                      <a:pt x="1406" y="55"/>
                    </a:lnTo>
                    <a:lnTo>
                      <a:pt x="1410" y="53"/>
                    </a:lnTo>
                    <a:lnTo>
                      <a:pt x="1414" y="50"/>
                    </a:lnTo>
                    <a:lnTo>
                      <a:pt x="1417" y="48"/>
                    </a:lnTo>
                    <a:lnTo>
                      <a:pt x="1419" y="48"/>
                    </a:lnTo>
                    <a:lnTo>
                      <a:pt x="1421" y="48"/>
                    </a:lnTo>
                    <a:lnTo>
                      <a:pt x="1428" y="46"/>
                    </a:lnTo>
                    <a:lnTo>
                      <a:pt x="1434" y="46"/>
                    </a:lnTo>
                    <a:lnTo>
                      <a:pt x="1439" y="44"/>
                    </a:lnTo>
                    <a:lnTo>
                      <a:pt x="1445" y="44"/>
                    </a:lnTo>
                    <a:lnTo>
                      <a:pt x="1450" y="42"/>
                    </a:lnTo>
                    <a:lnTo>
                      <a:pt x="1456" y="39"/>
                    </a:lnTo>
                    <a:lnTo>
                      <a:pt x="1465" y="35"/>
                    </a:lnTo>
                    <a:lnTo>
                      <a:pt x="1472" y="35"/>
                    </a:lnTo>
                    <a:lnTo>
                      <a:pt x="1474" y="33"/>
                    </a:lnTo>
                    <a:lnTo>
                      <a:pt x="1480" y="31"/>
                    </a:lnTo>
                    <a:lnTo>
                      <a:pt x="1487" y="28"/>
                    </a:lnTo>
                    <a:lnTo>
                      <a:pt x="1491" y="26"/>
                    </a:lnTo>
                    <a:lnTo>
                      <a:pt x="1496" y="24"/>
                    </a:lnTo>
                    <a:lnTo>
                      <a:pt x="1502" y="24"/>
                    </a:lnTo>
                    <a:lnTo>
                      <a:pt x="1509" y="24"/>
                    </a:lnTo>
                    <a:lnTo>
                      <a:pt x="1511" y="22"/>
                    </a:lnTo>
                    <a:lnTo>
                      <a:pt x="1516" y="22"/>
                    </a:lnTo>
                    <a:lnTo>
                      <a:pt x="1520" y="20"/>
                    </a:lnTo>
                    <a:lnTo>
                      <a:pt x="1527" y="17"/>
                    </a:lnTo>
                    <a:lnTo>
                      <a:pt x="1531" y="17"/>
                    </a:lnTo>
                    <a:lnTo>
                      <a:pt x="1535" y="15"/>
                    </a:lnTo>
                    <a:lnTo>
                      <a:pt x="1540" y="13"/>
                    </a:lnTo>
                    <a:lnTo>
                      <a:pt x="1544" y="11"/>
                    </a:lnTo>
                    <a:lnTo>
                      <a:pt x="1549" y="11"/>
                    </a:lnTo>
                    <a:lnTo>
                      <a:pt x="1555" y="6"/>
                    </a:lnTo>
                    <a:lnTo>
                      <a:pt x="1560" y="4"/>
                    </a:lnTo>
                    <a:lnTo>
                      <a:pt x="1562" y="2"/>
                    </a:lnTo>
                    <a:lnTo>
                      <a:pt x="1562" y="0"/>
                    </a:lnTo>
                    <a:lnTo>
                      <a:pt x="1564" y="2"/>
                    </a:lnTo>
                    <a:lnTo>
                      <a:pt x="1566" y="2"/>
                    </a:lnTo>
                    <a:lnTo>
                      <a:pt x="1564" y="2"/>
                    </a:lnTo>
                    <a:lnTo>
                      <a:pt x="1564" y="4"/>
                    </a:lnTo>
                    <a:lnTo>
                      <a:pt x="1564" y="6"/>
                    </a:lnTo>
                    <a:lnTo>
                      <a:pt x="1562" y="6"/>
                    </a:lnTo>
                    <a:lnTo>
                      <a:pt x="1562" y="9"/>
                    </a:lnTo>
                    <a:lnTo>
                      <a:pt x="1564" y="9"/>
                    </a:lnTo>
                    <a:lnTo>
                      <a:pt x="1562" y="9"/>
                    </a:lnTo>
                    <a:lnTo>
                      <a:pt x="1562" y="11"/>
                    </a:lnTo>
                    <a:lnTo>
                      <a:pt x="1560" y="11"/>
                    </a:lnTo>
                    <a:lnTo>
                      <a:pt x="1560" y="13"/>
                    </a:lnTo>
                    <a:lnTo>
                      <a:pt x="1560" y="15"/>
                    </a:lnTo>
                    <a:lnTo>
                      <a:pt x="1562" y="17"/>
                    </a:lnTo>
                    <a:lnTo>
                      <a:pt x="1562" y="20"/>
                    </a:lnTo>
                    <a:lnTo>
                      <a:pt x="1562" y="22"/>
                    </a:lnTo>
                    <a:lnTo>
                      <a:pt x="1560" y="22"/>
                    </a:lnTo>
                    <a:lnTo>
                      <a:pt x="1560" y="20"/>
                    </a:lnTo>
                    <a:lnTo>
                      <a:pt x="1562" y="20"/>
                    </a:lnTo>
                    <a:lnTo>
                      <a:pt x="1560" y="20"/>
                    </a:lnTo>
                    <a:lnTo>
                      <a:pt x="1557" y="20"/>
                    </a:lnTo>
                    <a:lnTo>
                      <a:pt x="1557" y="22"/>
                    </a:lnTo>
                    <a:lnTo>
                      <a:pt x="1560" y="22"/>
                    </a:lnTo>
                    <a:lnTo>
                      <a:pt x="1560" y="24"/>
                    </a:lnTo>
                    <a:lnTo>
                      <a:pt x="1557" y="24"/>
                    </a:lnTo>
                    <a:lnTo>
                      <a:pt x="1560" y="26"/>
                    </a:lnTo>
                    <a:lnTo>
                      <a:pt x="1557" y="26"/>
                    </a:lnTo>
                    <a:lnTo>
                      <a:pt x="1557" y="28"/>
                    </a:lnTo>
                    <a:lnTo>
                      <a:pt x="1560" y="28"/>
                    </a:lnTo>
                    <a:lnTo>
                      <a:pt x="1560" y="31"/>
                    </a:lnTo>
                    <a:lnTo>
                      <a:pt x="1557" y="33"/>
                    </a:lnTo>
                    <a:lnTo>
                      <a:pt x="1557" y="35"/>
                    </a:lnTo>
                    <a:lnTo>
                      <a:pt x="1557" y="33"/>
                    </a:lnTo>
                    <a:lnTo>
                      <a:pt x="1555" y="33"/>
                    </a:lnTo>
                    <a:lnTo>
                      <a:pt x="1553" y="33"/>
                    </a:lnTo>
                    <a:lnTo>
                      <a:pt x="1551" y="33"/>
                    </a:lnTo>
                    <a:lnTo>
                      <a:pt x="1551" y="35"/>
                    </a:lnTo>
                    <a:lnTo>
                      <a:pt x="1553" y="35"/>
                    </a:lnTo>
                    <a:lnTo>
                      <a:pt x="1553" y="33"/>
                    </a:lnTo>
                    <a:lnTo>
                      <a:pt x="1555" y="33"/>
                    </a:lnTo>
                    <a:lnTo>
                      <a:pt x="1555" y="35"/>
                    </a:lnTo>
                    <a:lnTo>
                      <a:pt x="1553" y="35"/>
                    </a:lnTo>
                    <a:lnTo>
                      <a:pt x="1553" y="37"/>
                    </a:lnTo>
                    <a:lnTo>
                      <a:pt x="1555" y="37"/>
                    </a:lnTo>
                    <a:lnTo>
                      <a:pt x="1557" y="35"/>
                    </a:lnTo>
                    <a:lnTo>
                      <a:pt x="1560" y="35"/>
                    </a:lnTo>
                    <a:lnTo>
                      <a:pt x="1557" y="35"/>
                    </a:lnTo>
                    <a:lnTo>
                      <a:pt x="1557" y="37"/>
                    </a:lnTo>
                    <a:lnTo>
                      <a:pt x="1560" y="37"/>
                    </a:lnTo>
                    <a:lnTo>
                      <a:pt x="1557" y="39"/>
                    </a:lnTo>
                    <a:lnTo>
                      <a:pt x="1557" y="42"/>
                    </a:lnTo>
                    <a:lnTo>
                      <a:pt x="1555" y="39"/>
                    </a:lnTo>
                    <a:lnTo>
                      <a:pt x="1553" y="39"/>
                    </a:lnTo>
                    <a:lnTo>
                      <a:pt x="1553" y="42"/>
                    </a:lnTo>
                    <a:lnTo>
                      <a:pt x="1553" y="44"/>
                    </a:lnTo>
                    <a:lnTo>
                      <a:pt x="1551" y="44"/>
                    </a:lnTo>
                    <a:lnTo>
                      <a:pt x="1551" y="42"/>
                    </a:lnTo>
                    <a:lnTo>
                      <a:pt x="1549" y="39"/>
                    </a:lnTo>
                    <a:lnTo>
                      <a:pt x="1546" y="39"/>
                    </a:lnTo>
                    <a:lnTo>
                      <a:pt x="1546" y="42"/>
                    </a:lnTo>
                    <a:lnTo>
                      <a:pt x="1546" y="44"/>
                    </a:lnTo>
                    <a:lnTo>
                      <a:pt x="1546" y="46"/>
                    </a:lnTo>
                    <a:lnTo>
                      <a:pt x="1546" y="48"/>
                    </a:lnTo>
                    <a:lnTo>
                      <a:pt x="1549" y="48"/>
                    </a:lnTo>
                    <a:lnTo>
                      <a:pt x="1546" y="50"/>
                    </a:lnTo>
                    <a:lnTo>
                      <a:pt x="1546" y="48"/>
                    </a:lnTo>
                    <a:lnTo>
                      <a:pt x="1544" y="48"/>
                    </a:lnTo>
                    <a:lnTo>
                      <a:pt x="1544" y="46"/>
                    </a:lnTo>
                    <a:lnTo>
                      <a:pt x="1544" y="44"/>
                    </a:lnTo>
                    <a:lnTo>
                      <a:pt x="1542" y="44"/>
                    </a:lnTo>
                    <a:lnTo>
                      <a:pt x="1540" y="44"/>
                    </a:lnTo>
                    <a:lnTo>
                      <a:pt x="1540" y="46"/>
                    </a:lnTo>
                    <a:lnTo>
                      <a:pt x="1540" y="48"/>
                    </a:lnTo>
                    <a:lnTo>
                      <a:pt x="1538" y="48"/>
                    </a:lnTo>
                    <a:lnTo>
                      <a:pt x="1538" y="50"/>
                    </a:lnTo>
                    <a:lnTo>
                      <a:pt x="1535" y="50"/>
                    </a:lnTo>
                    <a:lnTo>
                      <a:pt x="1535" y="48"/>
                    </a:lnTo>
                    <a:lnTo>
                      <a:pt x="1535" y="46"/>
                    </a:lnTo>
                    <a:lnTo>
                      <a:pt x="1535" y="44"/>
                    </a:lnTo>
                    <a:lnTo>
                      <a:pt x="1533" y="44"/>
                    </a:lnTo>
                    <a:lnTo>
                      <a:pt x="1533" y="46"/>
                    </a:lnTo>
                    <a:lnTo>
                      <a:pt x="1531" y="48"/>
                    </a:lnTo>
                    <a:lnTo>
                      <a:pt x="1531" y="50"/>
                    </a:lnTo>
                    <a:lnTo>
                      <a:pt x="1533" y="50"/>
                    </a:lnTo>
                    <a:lnTo>
                      <a:pt x="1533" y="53"/>
                    </a:lnTo>
                    <a:lnTo>
                      <a:pt x="1531" y="53"/>
                    </a:lnTo>
                    <a:lnTo>
                      <a:pt x="1529" y="50"/>
                    </a:lnTo>
                    <a:lnTo>
                      <a:pt x="1527" y="50"/>
                    </a:lnTo>
                    <a:lnTo>
                      <a:pt x="1527" y="53"/>
                    </a:lnTo>
                    <a:lnTo>
                      <a:pt x="1527" y="55"/>
                    </a:lnTo>
                    <a:lnTo>
                      <a:pt x="1524" y="55"/>
                    </a:lnTo>
                    <a:lnTo>
                      <a:pt x="1522" y="55"/>
                    </a:lnTo>
                    <a:lnTo>
                      <a:pt x="1520" y="55"/>
                    </a:lnTo>
                    <a:lnTo>
                      <a:pt x="1518" y="55"/>
                    </a:lnTo>
                    <a:lnTo>
                      <a:pt x="1518" y="53"/>
                    </a:lnTo>
                    <a:lnTo>
                      <a:pt x="1520" y="53"/>
                    </a:lnTo>
                    <a:lnTo>
                      <a:pt x="1520" y="50"/>
                    </a:lnTo>
                    <a:lnTo>
                      <a:pt x="1518" y="50"/>
                    </a:lnTo>
                    <a:lnTo>
                      <a:pt x="1516" y="48"/>
                    </a:lnTo>
                    <a:lnTo>
                      <a:pt x="1513" y="50"/>
                    </a:lnTo>
                    <a:lnTo>
                      <a:pt x="1513" y="53"/>
                    </a:lnTo>
                    <a:lnTo>
                      <a:pt x="1511" y="53"/>
                    </a:lnTo>
                    <a:lnTo>
                      <a:pt x="1511" y="55"/>
                    </a:lnTo>
                    <a:lnTo>
                      <a:pt x="1513" y="55"/>
                    </a:lnTo>
                    <a:lnTo>
                      <a:pt x="1513" y="57"/>
                    </a:lnTo>
                    <a:lnTo>
                      <a:pt x="1511" y="57"/>
                    </a:lnTo>
                    <a:lnTo>
                      <a:pt x="1511" y="59"/>
                    </a:lnTo>
                    <a:lnTo>
                      <a:pt x="1511" y="61"/>
                    </a:lnTo>
                    <a:lnTo>
                      <a:pt x="1513" y="64"/>
                    </a:lnTo>
                    <a:lnTo>
                      <a:pt x="1513" y="68"/>
                    </a:lnTo>
                    <a:lnTo>
                      <a:pt x="1513" y="70"/>
                    </a:lnTo>
                    <a:lnTo>
                      <a:pt x="1516" y="70"/>
                    </a:lnTo>
                    <a:lnTo>
                      <a:pt x="1518" y="68"/>
                    </a:lnTo>
                    <a:lnTo>
                      <a:pt x="1520" y="68"/>
                    </a:lnTo>
                    <a:lnTo>
                      <a:pt x="1520" y="70"/>
                    </a:lnTo>
                    <a:lnTo>
                      <a:pt x="1518" y="70"/>
                    </a:lnTo>
                    <a:lnTo>
                      <a:pt x="1518" y="72"/>
                    </a:lnTo>
                    <a:lnTo>
                      <a:pt x="1516" y="75"/>
                    </a:lnTo>
                    <a:lnTo>
                      <a:pt x="1516" y="77"/>
                    </a:lnTo>
                    <a:lnTo>
                      <a:pt x="1518" y="75"/>
                    </a:lnTo>
                    <a:lnTo>
                      <a:pt x="1518" y="77"/>
                    </a:lnTo>
                    <a:lnTo>
                      <a:pt x="1520" y="77"/>
                    </a:lnTo>
                    <a:lnTo>
                      <a:pt x="1520" y="79"/>
                    </a:lnTo>
                    <a:lnTo>
                      <a:pt x="1522" y="81"/>
                    </a:lnTo>
                    <a:lnTo>
                      <a:pt x="1524" y="81"/>
                    </a:lnTo>
                    <a:lnTo>
                      <a:pt x="1524" y="83"/>
                    </a:lnTo>
                    <a:lnTo>
                      <a:pt x="1527" y="83"/>
                    </a:lnTo>
                    <a:lnTo>
                      <a:pt x="1524" y="83"/>
                    </a:lnTo>
                    <a:lnTo>
                      <a:pt x="1527" y="83"/>
                    </a:lnTo>
                    <a:lnTo>
                      <a:pt x="1524" y="83"/>
                    </a:lnTo>
                    <a:lnTo>
                      <a:pt x="1527" y="83"/>
                    </a:lnTo>
                    <a:lnTo>
                      <a:pt x="1527" y="86"/>
                    </a:lnTo>
                    <a:lnTo>
                      <a:pt x="1529" y="86"/>
                    </a:lnTo>
                    <a:lnTo>
                      <a:pt x="1531" y="86"/>
                    </a:lnTo>
                    <a:lnTo>
                      <a:pt x="1533" y="86"/>
                    </a:lnTo>
                    <a:lnTo>
                      <a:pt x="1535" y="86"/>
                    </a:lnTo>
                    <a:lnTo>
                      <a:pt x="1538" y="86"/>
                    </a:lnTo>
                    <a:lnTo>
                      <a:pt x="1540" y="88"/>
                    </a:lnTo>
                    <a:lnTo>
                      <a:pt x="1542" y="88"/>
                    </a:lnTo>
                    <a:lnTo>
                      <a:pt x="1544" y="90"/>
                    </a:lnTo>
                    <a:lnTo>
                      <a:pt x="1546" y="92"/>
                    </a:lnTo>
                    <a:lnTo>
                      <a:pt x="1549" y="92"/>
                    </a:lnTo>
                    <a:lnTo>
                      <a:pt x="1549" y="94"/>
                    </a:lnTo>
                    <a:lnTo>
                      <a:pt x="1551" y="94"/>
                    </a:lnTo>
                    <a:lnTo>
                      <a:pt x="1555" y="94"/>
                    </a:lnTo>
                    <a:lnTo>
                      <a:pt x="1555" y="97"/>
                    </a:lnTo>
                    <a:lnTo>
                      <a:pt x="1557" y="97"/>
                    </a:lnTo>
                    <a:lnTo>
                      <a:pt x="1560" y="97"/>
                    </a:lnTo>
                    <a:lnTo>
                      <a:pt x="1560" y="99"/>
                    </a:lnTo>
                    <a:lnTo>
                      <a:pt x="1562" y="99"/>
                    </a:lnTo>
                    <a:lnTo>
                      <a:pt x="1566" y="101"/>
                    </a:lnTo>
                    <a:lnTo>
                      <a:pt x="1568" y="101"/>
                    </a:lnTo>
                    <a:lnTo>
                      <a:pt x="1573" y="103"/>
                    </a:lnTo>
                    <a:lnTo>
                      <a:pt x="1575" y="105"/>
                    </a:lnTo>
                    <a:lnTo>
                      <a:pt x="1577" y="105"/>
                    </a:lnTo>
                    <a:lnTo>
                      <a:pt x="1579" y="105"/>
                    </a:lnTo>
                    <a:lnTo>
                      <a:pt x="1582" y="108"/>
                    </a:lnTo>
                    <a:lnTo>
                      <a:pt x="1584" y="108"/>
                    </a:lnTo>
                    <a:lnTo>
                      <a:pt x="1586" y="110"/>
                    </a:lnTo>
                    <a:lnTo>
                      <a:pt x="1588" y="110"/>
                    </a:lnTo>
                    <a:lnTo>
                      <a:pt x="1590" y="112"/>
                    </a:lnTo>
                    <a:lnTo>
                      <a:pt x="1593" y="112"/>
                    </a:lnTo>
                    <a:lnTo>
                      <a:pt x="1595" y="114"/>
                    </a:lnTo>
                    <a:lnTo>
                      <a:pt x="1597" y="116"/>
                    </a:lnTo>
                    <a:lnTo>
                      <a:pt x="1599" y="116"/>
                    </a:lnTo>
                    <a:lnTo>
                      <a:pt x="1601" y="119"/>
                    </a:lnTo>
                    <a:lnTo>
                      <a:pt x="1604" y="121"/>
                    </a:lnTo>
                    <a:lnTo>
                      <a:pt x="1606" y="123"/>
                    </a:lnTo>
                    <a:lnTo>
                      <a:pt x="1606" y="125"/>
                    </a:lnTo>
                    <a:lnTo>
                      <a:pt x="1606" y="127"/>
                    </a:lnTo>
                    <a:lnTo>
                      <a:pt x="1608" y="127"/>
                    </a:lnTo>
                    <a:lnTo>
                      <a:pt x="1610" y="130"/>
                    </a:lnTo>
                    <a:lnTo>
                      <a:pt x="1610" y="132"/>
                    </a:lnTo>
                    <a:lnTo>
                      <a:pt x="1612" y="134"/>
                    </a:lnTo>
                    <a:lnTo>
                      <a:pt x="1615" y="136"/>
                    </a:lnTo>
                    <a:lnTo>
                      <a:pt x="1615" y="138"/>
                    </a:lnTo>
                    <a:lnTo>
                      <a:pt x="1617" y="138"/>
                    </a:lnTo>
                    <a:lnTo>
                      <a:pt x="1617" y="141"/>
                    </a:lnTo>
                    <a:lnTo>
                      <a:pt x="1617" y="143"/>
                    </a:lnTo>
                    <a:lnTo>
                      <a:pt x="1617" y="145"/>
                    </a:lnTo>
                    <a:lnTo>
                      <a:pt x="1617" y="147"/>
                    </a:lnTo>
                    <a:lnTo>
                      <a:pt x="1617" y="152"/>
                    </a:lnTo>
                    <a:lnTo>
                      <a:pt x="1617" y="156"/>
                    </a:lnTo>
                    <a:lnTo>
                      <a:pt x="1617" y="158"/>
                    </a:lnTo>
                    <a:lnTo>
                      <a:pt x="1617" y="160"/>
                    </a:lnTo>
                    <a:lnTo>
                      <a:pt x="1617" y="163"/>
                    </a:lnTo>
                    <a:lnTo>
                      <a:pt x="1619" y="163"/>
                    </a:lnTo>
                    <a:lnTo>
                      <a:pt x="1621" y="165"/>
                    </a:lnTo>
                    <a:lnTo>
                      <a:pt x="1623" y="165"/>
                    </a:lnTo>
                    <a:lnTo>
                      <a:pt x="1626" y="165"/>
                    </a:lnTo>
                    <a:lnTo>
                      <a:pt x="1628" y="165"/>
                    </a:lnTo>
                    <a:lnTo>
                      <a:pt x="1628" y="167"/>
                    </a:lnTo>
                    <a:lnTo>
                      <a:pt x="1630" y="167"/>
                    </a:lnTo>
                    <a:lnTo>
                      <a:pt x="1632" y="167"/>
                    </a:lnTo>
                    <a:lnTo>
                      <a:pt x="1634" y="165"/>
                    </a:lnTo>
                    <a:lnTo>
                      <a:pt x="1634" y="167"/>
                    </a:lnTo>
                    <a:lnTo>
                      <a:pt x="1637" y="167"/>
                    </a:lnTo>
                    <a:lnTo>
                      <a:pt x="1639" y="167"/>
                    </a:lnTo>
                    <a:lnTo>
                      <a:pt x="1641" y="167"/>
                    </a:lnTo>
                    <a:lnTo>
                      <a:pt x="1643" y="167"/>
                    </a:lnTo>
                    <a:lnTo>
                      <a:pt x="1643" y="169"/>
                    </a:lnTo>
                    <a:lnTo>
                      <a:pt x="1645" y="169"/>
                    </a:lnTo>
                    <a:lnTo>
                      <a:pt x="1645" y="171"/>
                    </a:lnTo>
                    <a:lnTo>
                      <a:pt x="1643" y="171"/>
                    </a:lnTo>
                    <a:lnTo>
                      <a:pt x="1645" y="171"/>
                    </a:lnTo>
                    <a:lnTo>
                      <a:pt x="1645" y="174"/>
                    </a:lnTo>
                    <a:lnTo>
                      <a:pt x="1645" y="176"/>
                    </a:lnTo>
                    <a:lnTo>
                      <a:pt x="1648" y="176"/>
                    </a:lnTo>
                    <a:lnTo>
                      <a:pt x="1648" y="178"/>
                    </a:lnTo>
                    <a:lnTo>
                      <a:pt x="1645" y="180"/>
                    </a:lnTo>
                    <a:lnTo>
                      <a:pt x="1643" y="180"/>
                    </a:lnTo>
                    <a:lnTo>
                      <a:pt x="1641" y="180"/>
                    </a:lnTo>
                    <a:lnTo>
                      <a:pt x="1639" y="180"/>
                    </a:lnTo>
                    <a:lnTo>
                      <a:pt x="1639" y="182"/>
                    </a:lnTo>
                    <a:lnTo>
                      <a:pt x="1637" y="180"/>
                    </a:lnTo>
                    <a:lnTo>
                      <a:pt x="1634" y="180"/>
                    </a:lnTo>
                    <a:lnTo>
                      <a:pt x="1632" y="182"/>
                    </a:lnTo>
                    <a:lnTo>
                      <a:pt x="1630" y="182"/>
                    </a:lnTo>
                    <a:lnTo>
                      <a:pt x="1628" y="182"/>
                    </a:lnTo>
                    <a:lnTo>
                      <a:pt x="1626" y="182"/>
                    </a:lnTo>
                    <a:lnTo>
                      <a:pt x="1623" y="185"/>
                    </a:lnTo>
                    <a:lnTo>
                      <a:pt x="1621" y="185"/>
                    </a:lnTo>
                    <a:lnTo>
                      <a:pt x="1621" y="187"/>
                    </a:lnTo>
                    <a:lnTo>
                      <a:pt x="1619" y="187"/>
                    </a:lnTo>
                    <a:lnTo>
                      <a:pt x="1615" y="189"/>
                    </a:lnTo>
                    <a:lnTo>
                      <a:pt x="1610" y="191"/>
                    </a:lnTo>
                    <a:lnTo>
                      <a:pt x="1610" y="193"/>
                    </a:lnTo>
                    <a:lnTo>
                      <a:pt x="1610" y="196"/>
                    </a:lnTo>
                    <a:lnTo>
                      <a:pt x="1610" y="198"/>
                    </a:lnTo>
                    <a:lnTo>
                      <a:pt x="1610" y="200"/>
                    </a:lnTo>
                    <a:lnTo>
                      <a:pt x="1610" y="202"/>
                    </a:lnTo>
                    <a:lnTo>
                      <a:pt x="1610" y="204"/>
                    </a:lnTo>
                    <a:lnTo>
                      <a:pt x="1610" y="207"/>
                    </a:lnTo>
                    <a:lnTo>
                      <a:pt x="1610" y="209"/>
                    </a:lnTo>
                    <a:lnTo>
                      <a:pt x="1610" y="211"/>
                    </a:lnTo>
                    <a:lnTo>
                      <a:pt x="1608" y="211"/>
                    </a:lnTo>
                    <a:lnTo>
                      <a:pt x="1608" y="213"/>
                    </a:lnTo>
                    <a:lnTo>
                      <a:pt x="1606" y="213"/>
                    </a:lnTo>
                    <a:lnTo>
                      <a:pt x="1606" y="211"/>
                    </a:lnTo>
                    <a:lnTo>
                      <a:pt x="1606" y="213"/>
                    </a:lnTo>
                    <a:lnTo>
                      <a:pt x="1604" y="213"/>
                    </a:lnTo>
                    <a:lnTo>
                      <a:pt x="1604" y="215"/>
                    </a:lnTo>
                    <a:lnTo>
                      <a:pt x="1601" y="215"/>
                    </a:lnTo>
                    <a:lnTo>
                      <a:pt x="1599" y="215"/>
                    </a:lnTo>
                    <a:lnTo>
                      <a:pt x="1597" y="215"/>
                    </a:lnTo>
                    <a:lnTo>
                      <a:pt x="1597" y="218"/>
                    </a:lnTo>
                    <a:lnTo>
                      <a:pt x="1597" y="215"/>
                    </a:lnTo>
                    <a:lnTo>
                      <a:pt x="1595" y="215"/>
                    </a:lnTo>
                    <a:lnTo>
                      <a:pt x="1593" y="215"/>
                    </a:lnTo>
                    <a:lnTo>
                      <a:pt x="1595" y="215"/>
                    </a:lnTo>
                    <a:lnTo>
                      <a:pt x="1593" y="215"/>
                    </a:lnTo>
                    <a:lnTo>
                      <a:pt x="1595" y="215"/>
                    </a:lnTo>
                    <a:lnTo>
                      <a:pt x="1593" y="218"/>
                    </a:lnTo>
                    <a:lnTo>
                      <a:pt x="1593" y="215"/>
                    </a:lnTo>
                    <a:lnTo>
                      <a:pt x="1593" y="218"/>
                    </a:lnTo>
                    <a:lnTo>
                      <a:pt x="1593" y="220"/>
                    </a:lnTo>
                    <a:lnTo>
                      <a:pt x="1593" y="218"/>
                    </a:lnTo>
                    <a:lnTo>
                      <a:pt x="1590" y="218"/>
                    </a:lnTo>
                    <a:lnTo>
                      <a:pt x="1590" y="220"/>
                    </a:lnTo>
                    <a:lnTo>
                      <a:pt x="1590" y="222"/>
                    </a:lnTo>
                    <a:lnTo>
                      <a:pt x="1593" y="222"/>
                    </a:lnTo>
                    <a:lnTo>
                      <a:pt x="1590" y="222"/>
                    </a:lnTo>
                    <a:lnTo>
                      <a:pt x="1590" y="224"/>
                    </a:lnTo>
                    <a:lnTo>
                      <a:pt x="1588" y="224"/>
                    </a:lnTo>
                    <a:lnTo>
                      <a:pt x="1588" y="226"/>
                    </a:lnTo>
                    <a:lnTo>
                      <a:pt x="1586" y="226"/>
                    </a:lnTo>
                    <a:lnTo>
                      <a:pt x="1586" y="229"/>
                    </a:lnTo>
                    <a:lnTo>
                      <a:pt x="1584" y="229"/>
                    </a:lnTo>
                    <a:lnTo>
                      <a:pt x="1584" y="226"/>
                    </a:lnTo>
                    <a:lnTo>
                      <a:pt x="1586" y="226"/>
                    </a:lnTo>
                    <a:lnTo>
                      <a:pt x="1584" y="226"/>
                    </a:lnTo>
                    <a:lnTo>
                      <a:pt x="1584" y="229"/>
                    </a:lnTo>
                    <a:lnTo>
                      <a:pt x="1584" y="226"/>
                    </a:lnTo>
                    <a:lnTo>
                      <a:pt x="1582" y="226"/>
                    </a:lnTo>
                    <a:lnTo>
                      <a:pt x="1582" y="224"/>
                    </a:lnTo>
                    <a:lnTo>
                      <a:pt x="1582" y="226"/>
                    </a:lnTo>
                    <a:lnTo>
                      <a:pt x="1579" y="226"/>
                    </a:lnTo>
                    <a:lnTo>
                      <a:pt x="1577" y="226"/>
                    </a:lnTo>
                    <a:lnTo>
                      <a:pt x="1577" y="224"/>
                    </a:lnTo>
                    <a:lnTo>
                      <a:pt x="1575" y="224"/>
                    </a:lnTo>
                    <a:lnTo>
                      <a:pt x="1575" y="226"/>
                    </a:lnTo>
                    <a:lnTo>
                      <a:pt x="1575" y="224"/>
                    </a:lnTo>
                    <a:lnTo>
                      <a:pt x="1573" y="224"/>
                    </a:lnTo>
                    <a:lnTo>
                      <a:pt x="1573" y="226"/>
                    </a:lnTo>
                    <a:lnTo>
                      <a:pt x="1571" y="226"/>
                    </a:lnTo>
                    <a:lnTo>
                      <a:pt x="1571" y="229"/>
                    </a:lnTo>
                    <a:lnTo>
                      <a:pt x="1568" y="229"/>
                    </a:lnTo>
                    <a:lnTo>
                      <a:pt x="1566" y="229"/>
                    </a:lnTo>
                    <a:lnTo>
                      <a:pt x="1566" y="231"/>
                    </a:lnTo>
                    <a:lnTo>
                      <a:pt x="1564" y="231"/>
                    </a:lnTo>
                    <a:lnTo>
                      <a:pt x="1562" y="231"/>
                    </a:lnTo>
                    <a:lnTo>
                      <a:pt x="1562" y="233"/>
                    </a:lnTo>
                    <a:lnTo>
                      <a:pt x="1560" y="233"/>
                    </a:lnTo>
                    <a:lnTo>
                      <a:pt x="1560" y="231"/>
                    </a:lnTo>
                    <a:lnTo>
                      <a:pt x="1560" y="233"/>
                    </a:lnTo>
                    <a:lnTo>
                      <a:pt x="1557" y="233"/>
                    </a:lnTo>
                    <a:lnTo>
                      <a:pt x="1557" y="235"/>
                    </a:lnTo>
                    <a:lnTo>
                      <a:pt x="1557" y="237"/>
                    </a:lnTo>
                    <a:lnTo>
                      <a:pt x="1557" y="240"/>
                    </a:lnTo>
                    <a:lnTo>
                      <a:pt x="1555" y="237"/>
                    </a:lnTo>
                    <a:lnTo>
                      <a:pt x="1555" y="240"/>
                    </a:lnTo>
                    <a:lnTo>
                      <a:pt x="1555" y="242"/>
                    </a:lnTo>
                    <a:lnTo>
                      <a:pt x="1555" y="244"/>
                    </a:lnTo>
                    <a:lnTo>
                      <a:pt x="1555" y="246"/>
                    </a:lnTo>
                    <a:lnTo>
                      <a:pt x="1557" y="246"/>
                    </a:lnTo>
                    <a:lnTo>
                      <a:pt x="1557" y="248"/>
                    </a:lnTo>
                    <a:lnTo>
                      <a:pt x="1557" y="251"/>
                    </a:lnTo>
                    <a:lnTo>
                      <a:pt x="1560" y="251"/>
                    </a:lnTo>
                    <a:lnTo>
                      <a:pt x="1557" y="251"/>
                    </a:lnTo>
                    <a:lnTo>
                      <a:pt x="1560" y="253"/>
                    </a:lnTo>
                    <a:lnTo>
                      <a:pt x="1560" y="251"/>
                    </a:lnTo>
                    <a:lnTo>
                      <a:pt x="1560" y="253"/>
                    </a:lnTo>
                    <a:lnTo>
                      <a:pt x="1562" y="253"/>
                    </a:lnTo>
                    <a:lnTo>
                      <a:pt x="1562" y="251"/>
                    </a:lnTo>
                    <a:lnTo>
                      <a:pt x="1564" y="248"/>
                    </a:lnTo>
                    <a:lnTo>
                      <a:pt x="1564" y="251"/>
                    </a:lnTo>
                    <a:lnTo>
                      <a:pt x="1564" y="253"/>
                    </a:lnTo>
                    <a:lnTo>
                      <a:pt x="1566" y="253"/>
                    </a:lnTo>
                    <a:lnTo>
                      <a:pt x="1566" y="251"/>
                    </a:lnTo>
                    <a:lnTo>
                      <a:pt x="1568" y="251"/>
                    </a:lnTo>
                    <a:lnTo>
                      <a:pt x="1571" y="251"/>
                    </a:lnTo>
                    <a:lnTo>
                      <a:pt x="1571" y="248"/>
                    </a:lnTo>
                    <a:lnTo>
                      <a:pt x="1568" y="248"/>
                    </a:lnTo>
                    <a:lnTo>
                      <a:pt x="1568" y="246"/>
                    </a:lnTo>
                    <a:lnTo>
                      <a:pt x="1571" y="248"/>
                    </a:lnTo>
                    <a:lnTo>
                      <a:pt x="1568" y="248"/>
                    </a:lnTo>
                    <a:lnTo>
                      <a:pt x="1571" y="248"/>
                    </a:lnTo>
                    <a:lnTo>
                      <a:pt x="1573" y="248"/>
                    </a:lnTo>
                    <a:lnTo>
                      <a:pt x="1575" y="248"/>
                    </a:lnTo>
                    <a:lnTo>
                      <a:pt x="1575" y="251"/>
                    </a:lnTo>
                    <a:lnTo>
                      <a:pt x="1577" y="251"/>
                    </a:lnTo>
                    <a:lnTo>
                      <a:pt x="1577" y="253"/>
                    </a:lnTo>
                    <a:lnTo>
                      <a:pt x="1577" y="255"/>
                    </a:lnTo>
                    <a:lnTo>
                      <a:pt x="1577" y="253"/>
                    </a:lnTo>
                    <a:lnTo>
                      <a:pt x="1579" y="255"/>
                    </a:lnTo>
                    <a:lnTo>
                      <a:pt x="1577" y="255"/>
                    </a:lnTo>
                    <a:lnTo>
                      <a:pt x="1579" y="255"/>
                    </a:lnTo>
                    <a:lnTo>
                      <a:pt x="1579" y="253"/>
                    </a:lnTo>
                    <a:lnTo>
                      <a:pt x="1579" y="255"/>
                    </a:lnTo>
                    <a:lnTo>
                      <a:pt x="1582" y="255"/>
                    </a:lnTo>
                    <a:lnTo>
                      <a:pt x="1579" y="253"/>
                    </a:lnTo>
                    <a:lnTo>
                      <a:pt x="1582" y="253"/>
                    </a:lnTo>
                    <a:lnTo>
                      <a:pt x="1582" y="255"/>
                    </a:lnTo>
                    <a:lnTo>
                      <a:pt x="1582" y="257"/>
                    </a:lnTo>
                    <a:lnTo>
                      <a:pt x="1579" y="257"/>
                    </a:lnTo>
                    <a:lnTo>
                      <a:pt x="1579" y="259"/>
                    </a:lnTo>
                    <a:lnTo>
                      <a:pt x="1577" y="259"/>
                    </a:lnTo>
                    <a:lnTo>
                      <a:pt x="1577" y="262"/>
                    </a:lnTo>
                    <a:lnTo>
                      <a:pt x="1575" y="259"/>
                    </a:lnTo>
                    <a:lnTo>
                      <a:pt x="1575" y="262"/>
                    </a:lnTo>
                    <a:lnTo>
                      <a:pt x="1575" y="259"/>
                    </a:lnTo>
                    <a:lnTo>
                      <a:pt x="1575" y="262"/>
                    </a:lnTo>
                    <a:lnTo>
                      <a:pt x="1573" y="262"/>
                    </a:lnTo>
                    <a:lnTo>
                      <a:pt x="1571" y="262"/>
                    </a:lnTo>
                    <a:lnTo>
                      <a:pt x="1571" y="264"/>
                    </a:lnTo>
                    <a:lnTo>
                      <a:pt x="1571" y="266"/>
                    </a:lnTo>
                    <a:lnTo>
                      <a:pt x="1568" y="266"/>
                    </a:lnTo>
                    <a:lnTo>
                      <a:pt x="1568" y="268"/>
                    </a:lnTo>
                    <a:lnTo>
                      <a:pt x="1566" y="268"/>
                    </a:lnTo>
                    <a:lnTo>
                      <a:pt x="1566" y="270"/>
                    </a:lnTo>
                    <a:lnTo>
                      <a:pt x="1564" y="270"/>
                    </a:lnTo>
                    <a:lnTo>
                      <a:pt x="1564" y="273"/>
                    </a:lnTo>
                    <a:lnTo>
                      <a:pt x="1564" y="277"/>
                    </a:lnTo>
                    <a:lnTo>
                      <a:pt x="1564" y="279"/>
                    </a:lnTo>
                    <a:lnTo>
                      <a:pt x="1564" y="281"/>
                    </a:lnTo>
                    <a:lnTo>
                      <a:pt x="1566" y="284"/>
                    </a:lnTo>
                    <a:lnTo>
                      <a:pt x="1566" y="286"/>
                    </a:lnTo>
                    <a:lnTo>
                      <a:pt x="1568" y="286"/>
                    </a:lnTo>
                    <a:lnTo>
                      <a:pt x="1568" y="288"/>
                    </a:lnTo>
                    <a:lnTo>
                      <a:pt x="1571" y="290"/>
                    </a:lnTo>
                    <a:lnTo>
                      <a:pt x="1573" y="290"/>
                    </a:lnTo>
                    <a:lnTo>
                      <a:pt x="1573" y="292"/>
                    </a:lnTo>
                    <a:lnTo>
                      <a:pt x="1575" y="292"/>
                    </a:lnTo>
                    <a:lnTo>
                      <a:pt x="1575" y="295"/>
                    </a:lnTo>
                    <a:lnTo>
                      <a:pt x="1577" y="297"/>
                    </a:lnTo>
                    <a:lnTo>
                      <a:pt x="1577" y="299"/>
                    </a:lnTo>
                    <a:lnTo>
                      <a:pt x="1579" y="301"/>
                    </a:lnTo>
                    <a:lnTo>
                      <a:pt x="1579" y="303"/>
                    </a:lnTo>
                    <a:lnTo>
                      <a:pt x="1579" y="306"/>
                    </a:lnTo>
                    <a:lnTo>
                      <a:pt x="1579" y="308"/>
                    </a:lnTo>
                    <a:lnTo>
                      <a:pt x="1579" y="310"/>
                    </a:lnTo>
                    <a:lnTo>
                      <a:pt x="1582" y="310"/>
                    </a:lnTo>
                    <a:lnTo>
                      <a:pt x="1582" y="312"/>
                    </a:lnTo>
                    <a:lnTo>
                      <a:pt x="1584" y="312"/>
                    </a:lnTo>
                    <a:lnTo>
                      <a:pt x="1586" y="312"/>
                    </a:lnTo>
                    <a:lnTo>
                      <a:pt x="1588" y="312"/>
                    </a:lnTo>
                    <a:lnTo>
                      <a:pt x="1590" y="312"/>
                    </a:lnTo>
                    <a:lnTo>
                      <a:pt x="1590" y="314"/>
                    </a:lnTo>
                    <a:lnTo>
                      <a:pt x="1593" y="314"/>
                    </a:lnTo>
                    <a:lnTo>
                      <a:pt x="1595" y="314"/>
                    </a:lnTo>
                    <a:lnTo>
                      <a:pt x="1597" y="314"/>
                    </a:lnTo>
                    <a:lnTo>
                      <a:pt x="1599" y="314"/>
                    </a:lnTo>
                    <a:lnTo>
                      <a:pt x="1599" y="317"/>
                    </a:lnTo>
                    <a:lnTo>
                      <a:pt x="1601" y="317"/>
                    </a:lnTo>
                    <a:lnTo>
                      <a:pt x="1601" y="319"/>
                    </a:lnTo>
                    <a:lnTo>
                      <a:pt x="1601" y="317"/>
                    </a:lnTo>
                    <a:lnTo>
                      <a:pt x="1601" y="319"/>
                    </a:lnTo>
                    <a:lnTo>
                      <a:pt x="1604" y="319"/>
                    </a:lnTo>
                    <a:lnTo>
                      <a:pt x="1606" y="319"/>
                    </a:lnTo>
                    <a:lnTo>
                      <a:pt x="1606" y="317"/>
                    </a:lnTo>
                    <a:lnTo>
                      <a:pt x="1608" y="317"/>
                    </a:lnTo>
                    <a:lnTo>
                      <a:pt x="1608" y="319"/>
                    </a:lnTo>
                    <a:lnTo>
                      <a:pt x="1608" y="317"/>
                    </a:lnTo>
                    <a:lnTo>
                      <a:pt x="1610" y="317"/>
                    </a:lnTo>
                    <a:lnTo>
                      <a:pt x="1610" y="319"/>
                    </a:lnTo>
                    <a:lnTo>
                      <a:pt x="1612" y="319"/>
                    </a:lnTo>
                    <a:lnTo>
                      <a:pt x="1615" y="319"/>
                    </a:lnTo>
                    <a:lnTo>
                      <a:pt x="1615" y="321"/>
                    </a:lnTo>
                    <a:lnTo>
                      <a:pt x="1617" y="321"/>
                    </a:lnTo>
                    <a:lnTo>
                      <a:pt x="1617" y="319"/>
                    </a:lnTo>
                    <a:lnTo>
                      <a:pt x="1617" y="321"/>
                    </a:lnTo>
                    <a:lnTo>
                      <a:pt x="1619" y="321"/>
                    </a:lnTo>
                    <a:lnTo>
                      <a:pt x="1621" y="321"/>
                    </a:lnTo>
                    <a:lnTo>
                      <a:pt x="1623" y="321"/>
                    </a:lnTo>
                    <a:lnTo>
                      <a:pt x="1623" y="323"/>
                    </a:lnTo>
                    <a:lnTo>
                      <a:pt x="1626" y="323"/>
                    </a:lnTo>
                    <a:lnTo>
                      <a:pt x="1628" y="323"/>
                    </a:lnTo>
                    <a:lnTo>
                      <a:pt x="1628" y="325"/>
                    </a:lnTo>
                    <a:lnTo>
                      <a:pt x="1630" y="328"/>
                    </a:lnTo>
                    <a:lnTo>
                      <a:pt x="1628" y="328"/>
                    </a:lnTo>
                    <a:lnTo>
                      <a:pt x="1630" y="328"/>
                    </a:lnTo>
                    <a:lnTo>
                      <a:pt x="1630" y="330"/>
                    </a:lnTo>
                    <a:lnTo>
                      <a:pt x="1630" y="332"/>
                    </a:lnTo>
                    <a:lnTo>
                      <a:pt x="1632" y="332"/>
                    </a:lnTo>
                    <a:lnTo>
                      <a:pt x="1630" y="332"/>
                    </a:lnTo>
                    <a:lnTo>
                      <a:pt x="1632" y="332"/>
                    </a:lnTo>
                    <a:lnTo>
                      <a:pt x="1632" y="334"/>
                    </a:lnTo>
                    <a:lnTo>
                      <a:pt x="1632" y="336"/>
                    </a:lnTo>
                    <a:lnTo>
                      <a:pt x="1634" y="336"/>
                    </a:lnTo>
                    <a:lnTo>
                      <a:pt x="1634" y="339"/>
                    </a:lnTo>
                    <a:lnTo>
                      <a:pt x="1637" y="339"/>
                    </a:lnTo>
                    <a:lnTo>
                      <a:pt x="1634" y="339"/>
                    </a:lnTo>
                    <a:lnTo>
                      <a:pt x="1634" y="341"/>
                    </a:lnTo>
                    <a:lnTo>
                      <a:pt x="1634" y="343"/>
                    </a:lnTo>
                    <a:lnTo>
                      <a:pt x="1632" y="343"/>
                    </a:lnTo>
                    <a:lnTo>
                      <a:pt x="1632" y="345"/>
                    </a:lnTo>
                    <a:lnTo>
                      <a:pt x="1630" y="345"/>
                    </a:lnTo>
                    <a:lnTo>
                      <a:pt x="1630" y="347"/>
                    </a:lnTo>
                    <a:lnTo>
                      <a:pt x="1632" y="347"/>
                    </a:lnTo>
                    <a:lnTo>
                      <a:pt x="1632" y="350"/>
                    </a:lnTo>
                    <a:lnTo>
                      <a:pt x="1632" y="347"/>
                    </a:lnTo>
                    <a:lnTo>
                      <a:pt x="1634" y="347"/>
                    </a:lnTo>
                    <a:lnTo>
                      <a:pt x="1634" y="345"/>
                    </a:lnTo>
                    <a:lnTo>
                      <a:pt x="1637" y="345"/>
                    </a:lnTo>
                    <a:lnTo>
                      <a:pt x="1639" y="345"/>
                    </a:lnTo>
                    <a:lnTo>
                      <a:pt x="1641" y="345"/>
                    </a:lnTo>
                    <a:lnTo>
                      <a:pt x="1643" y="343"/>
                    </a:lnTo>
                    <a:lnTo>
                      <a:pt x="1645" y="343"/>
                    </a:lnTo>
                    <a:lnTo>
                      <a:pt x="1648" y="343"/>
                    </a:lnTo>
                    <a:lnTo>
                      <a:pt x="1650" y="343"/>
                    </a:lnTo>
                    <a:lnTo>
                      <a:pt x="1652" y="341"/>
                    </a:lnTo>
                    <a:lnTo>
                      <a:pt x="1654" y="341"/>
                    </a:lnTo>
                    <a:lnTo>
                      <a:pt x="1656" y="341"/>
                    </a:lnTo>
                    <a:lnTo>
                      <a:pt x="1659" y="341"/>
                    </a:lnTo>
                    <a:lnTo>
                      <a:pt x="1661" y="341"/>
                    </a:lnTo>
                    <a:lnTo>
                      <a:pt x="1663" y="343"/>
                    </a:lnTo>
                    <a:lnTo>
                      <a:pt x="1665" y="345"/>
                    </a:lnTo>
                    <a:lnTo>
                      <a:pt x="1667" y="345"/>
                    </a:lnTo>
                    <a:lnTo>
                      <a:pt x="1667" y="347"/>
                    </a:lnTo>
                    <a:lnTo>
                      <a:pt x="1667" y="350"/>
                    </a:lnTo>
                    <a:lnTo>
                      <a:pt x="1670" y="350"/>
                    </a:lnTo>
                    <a:lnTo>
                      <a:pt x="1672" y="350"/>
                    </a:lnTo>
                    <a:lnTo>
                      <a:pt x="1674" y="350"/>
                    </a:lnTo>
                    <a:lnTo>
                      <a:pt x="1676" y="350"/>
                    </a:lnTo>
                    <a:lnTo>
                      <a:pt x="1678" y="350"/>
                    </a:lnTo>
                    <a:lnTo>
                      <a:pt x="1678" y="352"/>
                    </a:lnTo>
                    <a:lnTo>
                      <a:pt x="1681" y="352"/>
                    </a:lnTo>
                    <a:lnTo>
                      <a:pt x="1678" y="352"/>
                    </a:lnTo>
                    <a:lnTo>
                      <a:pt x="1681" y="352"/>
                    </a:lnTo>
                    <a:lnTo>
                      <a:pt x="1681" y="354"/>
                    </a:lnTo>
                    <a:lnTo>
                      <a:pt x="1681" y="356"/>
                    </a:lnTo>
                    <a:lnTo>
                      <a:pt x="1681" y="358"/>
                    </a:lnTo>
                    <a:lnTo>
                      <a:pt x="1678" y="358"/>
                    </a:lnTo>
                    <a:lnTo>
                      <a:pt x="1681" y="358"/>
                    </a:lnTo>
                    <a:lnTo>
                      <a:pt x="1681" y="361"/>
                    </a:lnTo>
                    <a:lnTo>
                      <a:pt x="1683" y="363"/>
                    </a:lnTo>
                    <a:lnTo>
                      <a:pt x="1683" y="365"/>
                    </a:lnTo>
                    <a:lnTo>
                      <a:pt x="1683" y="367"/>
                    </a:lnTo>
                    <a:lnTo>
                      <a:pt x="1683" y="365"/>
                    </a:lnTo>
                    <a:lnTo>
                      <a:pt x="1685" y="367"/>
                    </a:lnTo>
                    <a:lnTo>
                      <a:pt x="1685" y="369"/>
                    </a:lnTo>
                    <a:lnTo>
                      <a:pt x="1685" y="372"/>
                    </a:lnTo>
                    <a:lnTo>
                      <a:pt x="1687" y="372"/>
                    </a:lnTo>
                    <a:lnTo>
                      <a:pt x="1689" y="372"/>
                    </a:lnTo>
                    <a:lnTo>
                      <a:pt x="1692" y="372"/>
                    </a:lnTo>
                    <a:lnTo>
                      <a:pt x="1692" y="374"/>
                    </a:lnTo>
                    <a:lnTo>
                      <a:pt x="1694" y="374"/>
                    </a:lnTo>
                    <a:lnTo>
                      <a:pt x="1696" y="374"/>
                    </a:lnTo>
                    <a:lnTo>
                      <a:pt x="1698" y="374"/>
                    </a:lnTo>
                    <a:lnTo>
                      <a:pt x="1698" y="376"/>
                    </a:lnTo>
                    <a:lnTo>
                      <a:pt x="1698" y="378"/>
                    </a:lnTo>
                    <a:lnTo>
                      <a:pt x="1700" y="378"/>
                    </a:lnTo>
                    <a:lnTo>
                      <a:pt x="1698" y="378"/>
                    </a:lnTo>
                    <a:lnTo>
                      <a:pt x="1698" y="380"/>
                    </a:lnTo>
                    <a:lnTo>
                      <a:pt x="1696" y="380"/>
                    </a:lnTo>
                    <a:lnTo>
                      <a:pt x="1696" y="383"/>
                    </a:lnTo>
                    <a:lnTo>
                      <a:pt x="1694" y="383"/>
                    </a:lnTo>
                    <a:lnTo>
                      <a:pt x="1694" y="385"/>
                    </a:lnTo>
                    <a:lnTo>
                      <a:pt x="1694" y="383"/>
                    </a:lnTo>
                    <a:lnTo>
                      <a:pt x="1694" y="385"/>
                    </a:lnTo>
                    <a:lnTo>
                      <a:pt x="1694" y="387"/>
                    </a:lnTo>
                    <a:lnTo>
                      <a:pt x="1692" y="387"/>
                    </a:lnTo>
                    <a:lnTo>
                      <a:pt x="1692" y="389"/>
                    </a:lnTo>
                    <a:lnTo>
                      <a:pt x="1689" y="391"/>
                    </a:lnTo>
                    <a:lnTo>
                      <a:pt x="1689" y="394"/>
                    </a:lnTo>
                    <a:lnTo>
                      <a:pt x="1692" y="391"/>
                    </a:lnTo>
                    <a:lnTo>
                      <a:pt x="1692" y="394"/>
                    </a:lnTo>
                    <a:lnTo>
                      <a:pt x="1694" y="391"/>
                    </a:lnTo>
                    <a:lnTo>
                      <a:pt x="1694" y="394"/>
                    </a:lnTo>
                    <a:lnTo>
                      <a:pt x="1694" y="391"/>
                    </a:lnTo>
                    <a:lnTo>
                      <a:pt x="1696" y="394"/>
                    </a:lnTo>
                    <a:lnTo>
                      <a:pt x="1696" y="391"/>
                    </a:lnTo>
                    <a:lnTo>
                      <a:pt x="1696" y="394"/>
                    </a:lnTo>
                    <a:lnTo>
                      <a:pt x="1694" y="396"/>
                    </a:lnTo>
                    <a:lnTo>
                      <a:pt x="1692" y="398"/>
                    </a:lnTo>
                    <a:lnTo>
                      <a:pt x="1692" y="400"/>
                    </a:lnTo>
                    <a:lnTo>
                      <a:pt x="1692" y="402"/>
                    </a:lnTo>
                    <a:lnTo>
                      <a:pt x="1689" y="405"/>
                    </a:lnTo>
                    <a:lnTo>
                      <a:pt x="1689" y="407"/>
                    </a:lnTo>
                    <a:lnTo>
                      <a:pt x="1687" y="407"/>
                    </a:lnTo>
                    <a:lnTo>
                      <a:pt x="1687" y="405"/>
                    </a:lnTo>
                    <a:lnTo>
                      <a:pt x="1685" y="405"/>
                    </a:lnTo>
                    <a:lnTo>
                      <a:pt x="1683" y="405"/>
                    </a:lnTo>
                    <a:lnTo>
                      <a:pt x="1683" y="402"/>
                    </a:lnTo>
                    <a:lnTo>
                      <a:pt x="1681" y="400"/>
                    </a:lnTo>
                    <a:lnTo>
                      <a:pt x="1678" y="400"/>
                    </a:lnTo>
                    <a:lnTo>
                      <a:pt x="1678" y="402"/>
                    </a:lnTo>
                    <a:lnTo>
                      <a:pt x="1676" y="402"/>
                    </a:lnTo>
                    <a:lnTo>
                      <a:pt x="1676" y="405"/>
                    </a:lnTo>
                    <a:lnTo>
                      <a:pt x="1674" y="407"/>
                    </a:lnTo>
                    <a:lnTo>
                      <a:pt x="1674" y="409"/>
                    </a:lnTo>
                    <a:lnTo>
                      <a:pt x="1676" y="409"/>
                    </a:lnTo>
                    <a:lnTo>
                      <a:pt x="1678" y="407"/>
                    </a:lnTo>
                    <a:lnTo>
                      <a:pt x="1681" y="409"/>
                    </a:lnTo>
                    <a:lnTo>
                      <a:pt x="1678" y="409"/>
                    </a:lnTo>
                    <a:lnTo>
                      <a:pt x="1678" y="411"/>
                    </a:lnTo>
                    <a:lnTo>
                      <a:pt x="1678" y="413"/>
                    </a:lnTo>
                    <a:lnTo>
                      <a:pt x="1676" y="416"/>
                    </a:lnTo>
                    <a:lnTo>
                      <a:pt x="1676" y="418"/>
                    </a:lnTo>
                    <a:lnTo>
                      <a:pt x="1676" y="420"/>
                    </a:lnTo>
                    <a:lnTo>
                      <a:pt x="1676" y="422"/>
                    </a:lnTo>
                    <a:lnTo>
                      <a:pt x="1676" y="424"/>
                    </a:lnTo>
                    <a:lnTo>
                      <a:pt x="1676" y="427"/>
                    </a:lnTo>
                    <a:lnTo>
                      <a:pt x="1676" y="429"/>
                    </a:lnTo>
                    <a:lnTo>
                      <a:pt x="1676" y="431"/>
                    </a:lnTo>
                    <a:lnTo>
                      <a:pt x="1676" y="435"/>
                    </a:lnTo>
                    <a:lnTo>
                      <a:pt x="1676" y="438"/>
                    </a:lnTo>
                    <a:lnTo>
                      <a:pt x="1678" y="438"/>
                    </a:lnTo>
                    <a:lnTo>
                      <a:pt x="1681" y="438"/>
                    </a:lnTo>
                    <a:lnTo>
                      <a:pt x="1683" y="438"/>
                    </a:lnTo>
                    <a:lnTo>
                      <a:pt x="1685" y="435"/>
                    </a:lnTo>
                    <a:lnTo>
                      <a:pt x="1687" y="435"/>
                    </a:lnTo>
                    <a:lnTo>
                      <a:pt x="1689" y="438"/>
                    </a:lnTo>
                    <a:lnTo>
                      <a:pt x="1692" y="438"/>
                    </a:lnTo>
                    <a:lnTo>
                      <a:pt x="1694" y="440"/>
                    </a:lnTo>
                    <a:lnTo>
                      <a:pt x="1696" y="440"/>
                    </a:lnTo>
                    <a:lnTo>
                      <a:pt x="1698" y="442"/>
                    </a:lnTo>
                    <a:lnTo>
                      <a:pt x="1700" y="446"/>
                    </a:lnTo>
                    <a:lnTo>
                      <a:pt x="1703" y="449"/>
                    </a:lnTo>
                    <a:lnTo>
                      <a:pt x="1703" y="451"/>
                    </a:lnTo>
                    <a:lnTo>
                      <a:pt x="1700" y="451"/>
                    </a:lnTo>
                    <a:lnTo>
                      <a:pt x="1698" y="451"/>
                    </a:lnTo>
                    <a:lnTo>
                      <a:pt x="1696" y="453"/>
                    </a:lnTo>
                    <a:lnTo>
                      <a:pt x="1696" y="455"/>
                    </a:lnTo>
                    <a:lnTo>
                      <a:pt x="1698" y="455"/>
                    </a:lnTo>
                    <a:lnTo>
                      <a:pt x="1700" y="455"/>
                    </a:lnTo>
                    <a:lnTo>
                      <a:pt x="1703" y="455"/>
                    </a:lnTo>
                    <a:lnTo>
                      <a:pt x="1705" y="457"/>
                    </a:lnTo>
                    <a:lnTo>
                      <a:pt x="1705" y="460"/>
                    </a:lnTo>
                    <a:lnTo>
                      <a:pt x="1703" y="460"/>
                    </a:lnTo>
                    <a:lnTo>
                      <a:pt x="1703" y="462"/>
                    </a:lnTo>
                    <a:lnTo>
                      <a:pt x="1705" y="464"/>
                    </a:lnTo>
                    <a:lnTo>
                      <a:pt x="1707" y="466"/>
                    </a:lnTo>
                    <a:lnTo>
                      <a:pt x="1707" y="468"/>
                    </a:lnTo>
                    <a:lnTo>
                      <a:pt x="1705" y="468"/>
                    </a:lnTo>
                    <a:lnTo>
                      <a:pt x="1703" y="468"/>
                    </a:lnTo>
                    <a:lnTo>
                      <a:pt x="1700" y="468"/>
                    </a:lnTo>
                    <a:lnTo>
                      <a:pt x="1698" y="471"/>
                    </a:lnTo>
                    <a:lnTo>
                      <a:pt x="1696" y="473"/>
                    </a:lnTo>
                    <a:lnTo>
                      <a:pt x="1694" y="471"/>
                    </a:lnTo>
                    <a:lnTo>
                      <a:pt x="1692" y="471"/>
                    </a:lnTo>
                    <a:lnTo>
                      <a:pt x="1692" y="473"/>
                    </a:lnTo>
                    <a:lnTo>
                      <a:pt x="1689" y="473"/>
                    </a:lnTo>
                    <a:lnTo>
                      <a:pt x="1687" y="473"/>
                    </a:lnTo>
                    <a:lnTo>
                      <a:pt x="1687" y="471"/>
                    </a:lnTo>
                    <a:lnTo>
                      <a:pt x="1687" y="468"/>
                    </a:lnTo>
                    <a:lnTo>
                      <a:pt x="1685" y="468"/>
                    </a:lnTo>
                    <a:lnTo>
                      <a:pt x="1685" y="466"/>
                    </a:lnTo>
                    <a:lnTo>
                      <a:pt x="1683" y="466"/>
                    </a:lnTo>
                    <a:lnTo>
                      <a:pt x="1683" y="468"/>
                    </a:lnTo>
                    <a:lnTo>
                      <a:pt x="1683" y="471"/>
                    </a:lnTo>
                    <a:lnTo>
                      <a:pt x="1685" y="471"/>
                    </a:lnTo>
                    <a:lnTo>
                      <a:pt x="1685" y="473"/>
                    </a:lnTo>
                    <a:lnTo>
                      <a:pt x="1685" y="475"/>
                    </a:lnTo>
                    <a:lnTo>
                      <a:pt x="1683" y="475"/>
                    </a:lnTo>
                    <a:lnTo>
                      <a:pt x="1683" y="477"/>
                    </a:lnTo>
                    <a:lnTo>
                      <a:pt x="1685" y="479"/>
                    </a:lnTo>
                    <a:lnTo>
                      <a:pt x="1687" y="479"/>
                    </a:lnTo>
                    <a:lnTo>
                      <a:pt x="1687" y="477"/>
                    </a:lnTo>
                    <a:lnTo>
                      <a:pt x="1689" y="477"/>
                    </a:lnTo>
                    <a:lnTo>
                      <a:pt x="1689" y="479"/>
                    </a:lnTo>
                    <a:lnTo>
                      <a:pt x="1689" y="482"/>
                    </a:lnTo>
                    <a:lnTo>
                      <a:pt x="1689" y="484"/>
                    </a:lnTo>
                    <a:lnTo>
                      <a:pt x="1689" y="486"/>
                    </a:lnTo>
                    <a:lnTo>
                      <a:pt x="1692" y="486"/>
                    </a:lnTo>
                    <a:lnTo>
                      <a:pt x="1689" y="488"/>
                    </a:lnTo>
                    <a:lnTo>
                      <a:pt x="1689" y="493"/>
                    </a:lnTo>
                    <a:lnTo>
                      <a:pt x="1687" y="495"/>
                    </a:lnTo>
                    <a:lnTo>
                      <a:pt x="1685" y="497"/>
                    </a:lnTo>
                    <a:lnTo>
                      <a:pt x="1687" y="499"/>
                    </a:lnTo>
                    <a:lnTo>
                      <a:pt x="1687" y="501"/>
                    </a:lnTo>
                    <a:lnTo>
                      <a:pt x="1689" y="504"/>
                    </a:lnTo>
                    <a:lnTo>
                      <a:pt x="1687" y="504"/>
                    </a:lnTo>
                    <a:lnTo>
                      <a:pt x="1685" y="501"/>
                    </a:lnTo>
                    <a:lnTo>
                      <a:pt x="1685" y="504"/>
                    </a:lnTo>
                    <a:lnTo>
                      <a:pt x="1687" y="504"/>
                    </a:lnTo>
                    <a:lnTo>
                      <a:pt x="1687" y="506"/>
                    </a:lnTo>
                    <a:lnTo>
                      <a:pt x="1685" y="506"/>
                    </a:lnTo>
                    <a:lnTo>
                      <a:pt x="1683" y="506"/>
                    </a:lnTo>
                    <a:lnTo>
                      <a:pt x="1683" y="508"/>
                    </a:lnTo>
                    <a:lnTo>
                      <a:pt x="1685" y="508"/>
                    </a:lnTo>
                    <a:lnTo>
                      <a:pt x="1685" y="510"/>
                    </a:lnTo>
                    <a:lnTo>
                      <a:pt x="1687" y="510"/>
                    </a:lnTo>
                    <a:lnTo>
                      <a:pt x="1687" y="512"/>
                    </a:lnTo>
                    <a:lnTo>
                      <a:pt x="1687" y="515"/>
                    </a:lnTo>
                    <a:lnTo>
                      <a:pt x="1687" y="519"/>
                    </a:lnTo>
                    <a:lnTo>
                      <a:pt x="1687" y="521"/>
                    </a:lnTo>
                    <a:lnTo>
                      <a:pt x="1687" y="523"/>
                    </a:lnTo>
                    <a:lnTo>
                      <a:pt x="1687" y="526"/>
                    </a:lnTo>
                    <a:lnTo>
                      <a:pt x="1687" y="528"/>
                    </a:lnTo>
                    <a:lnTo>
                      <a:pt x="1687" y="530"/>
                    </a:lnTo>
                    <a:lnTo>
                      <a:pt x="1685" y="532"/>
                    </a:lnTo>
                    <a:lnTo>
                      <a:pt x="1685" y="534"/>
                    </a:lnTo>
                    <a:lnTo>
                      <a:pt x="1685" y="537"/>
                    </a:lnTo>
                    <a:lnTo>
                      <a:pt x="1683" y="537"/>
                    </a:lnTo>
                    <a:lnTo>
                      <a:pt x="1683" y="539"/>
                    </a:lnTo>
                    <a:lnTo>
                      <a:pt x="1681" y="539"/>
                    </a:lnTo>
                    <a:lnTo>
                      <a:pt x="1681" y="541"/>
                    </a:lnTo>
                    <a:lnTo>
                      <a:pt x="1678" y="541"/>
                    </a:lnTo>
                    <a:lnTo>
                      <a:pt x="1678" y="543"/>
                    </a:lnTo>
                    <a:lnTo>
                      <a:pt x="1676" y="543"/>
                    </a:lnTo>
                    <a:lnTo>
                      <a:pt x="1676" y="545"/>
                    </a:lnTo>
                    <a:lnTo>
                      <a:pt x="1674" y="548"/>
                    </a:lnTo>
                    <a:lnTo>
                      <a:pt x="1672" y="548"/>
                    </a:lnTo>
                    <a:lnTo>
                      <a:pt x="1672" y="550"/>
                    </a:lnTo>
                    <a:lnTo>
                      <a:pt x="1670" y="552"/>
                    </a:lnTo>
                    <a:lnTo>
                      <a:pt x="1667" y="554"/>
                    </a:lnTo>
                    <a:lnTo>
                      <a:pt x="1667" y="556"/>
                    </a:lnTo>
                    <a:lnTo>
                      <a:pt x="1667" y="559"/>
                    </a:lnTo>
                    <a:lnTo>
                      <a:pt x="1665" y="559"/>
                    </a:lnTo>
                    <a:lnTo>
                      <a:pt x="1663" y="556"/>
                    </a:lnTo>
                    <a:lnTo>
                      <a:pt x="1663" y="559"/>
                    </a:lnTo>
                    <a:lnTo>
                      <a:pt x="1661" y="559"/>
                    </a:lnTo>
                    <a:lnTo>
                      <a:pt x="1659" y="561"/>
                    </a:lnTo>
                    <a:lnTo>
                      <a:pt x="1659" y="559"/>
                    </a:lnTo>
                    <a:lnTo>
                      <a:pt x="1656" y="559"/>
                    </a:lnTo>
                    <a:lnTo>
                      <a:pt x="1656" y="556"/>
                    </a:lnTo>
                    <a:lnTo>
                      <a:pt x="1654" y="556"/>
                    </a:lnTo>
                    <a:lnTo>
                      <a:pt x="1654" y="554"/>
                    </a:lnTo>
                    <a:lnTo>
                      <a:pt x="1652" y="554"/>
                    </a:lnTo>
                    <a:lnTo>
                      <a:pt x="1652" y="556"/>
                    </a:lnTo>
                    <a:lnTo>
                      <a:pt x="1650" y="556"/>
                    </a:lnTo>
                    <a:lnTo>
                      <a:pt x="1650" y="559"/>
                    </a:lnTo>
                    <a:lnTo>
                      <a:pt x="1648" y="561"/>
                    </a:lnTo>
                    <a:lnTo>
                      <a:pt x="1645" y="561"/>
                    </a:lnTo>
                    <a:lnTo>
                      <a:pt x="1643" y="561"/>
                    </a:lnTo>
                    <a:lnTo>
                      <a:pt x="1641" y="561"/>
                    </a:lnTo>
                    <a:lnTo>
                      <a:pt x="1641" y="563"/>
                    </a:lnTo>
                    <a:lnTo>
                      <a:pt x="1639" y="563"/>
                    </a:lnTo>
                    <a:lnTo>
                      <a:pt x="1639" y="565"/>
                    </a:lnTo>
                    <a:lnTo>
                      <a:pt x="1637" y="565"/>
                    </a:lnTo>
                    <a:lnTo>
                      <a:pt x="1634" y="565"/>
                    </a:lnTo>
                    <a:lnTo>
                      <a:pt x="1634" y="567"/>
                    </a:lnTo>
                    <a:lnTo>
                      <a:pt x="1634" y="565"/>
                    </a:lnTo>
                    <a:lnTo>
                      <a:pt x="1632" y="565"/>
                    </a:lnTo>
                    <a:lnTo>
                      <a:pt x="1630" y="565"/>
                    </a:lnTo>
                    <a:lnTo>
                      <a:pt x="1628" y="567"/>
                    </a:lnTo>
                    <a:lnTo>
                      <a:pt x="1626" y="567"/>
                    </a:lnTo>
                    <a:lnTo>
                      <a:pt x="1626" y="570"/>
                    </a:lnTo>
                    <a:lnTo>
                      <a:pt x="1623" y="570"/>
                    </a:lnTo>
                    <a:lnTo>
                      <a:pt x="1623" y="567"/>
                    </a:lnTo>
                    <a:lnTo>
                      <a:pt x="1623" y="570"/>
                    </a:lnTo>
                    <a:lnTo>
                      <a:pt x="1623" y="567"/>
                    </a:lnTo>
                    <a:lnTo>
                      <a:pt x="1623" y="570"/>
                    </a:lnTo>
                    <a:lnTo>
                      <a:pt x="1621" y="570"/>
                    </a:lnTo>
                    <a:lnTo>
                      <a:pt x="1619" y="572"/>
                    </a:lnTo>
                    <a:lnTo>
                      <a:pt x="1619" y="570"/>
                    </a:lnTo>
                    <a:lnTo>
                      <a:pt x="1617" y="570"/>
                    </a:lnTo>
                    <a:lnTo>
                      <a:pt x="1615" y="570"/>
                    </a:lnTo>
                    <a:lnTo>
                      <a:pt x="1615" y="567"/>
                    </a:lnTo>
                    <a:lnTo>
                      <a:pt x="1612" y="567"/>
                    </a:lnTo>
                    <a:lnTo>
                      <a:pt x="1612" y="570"/>
                    </a:lnTo>
                    <a:lnTo>
                      <a:pt x="1612" y="572"/>
                    </a:lnTo>
                    <a:lnTo>
                      <a:pt x="1615" y="572"/>
                    </a:lnTo>
                    <a:lnTo>
                      <a:pt x="1615" y="574"/>
                    </a:lnTo>
                    <a:lnTo>
                      <a:pt x="1615" y="576"/>
                    </a:lnTo>
                    <a:lnTo>
                      <a:pt x="1612" y="581"/>
                    </a:lnTo>
                    <a:lnTo>
                      <a:pt x="1610" y="585"/>
                    </a:lnTo>
                    <a:lnTo>
                      <a:pt x="1608" y="585"/>
                    </a:lnTo>
                    <a:lnTo>
                      <a:pt x="1604" y="592"/>
                    </a:lnTo>
                    <a:lnTo>
                      <a:pt x="1599" y="598"/>
                    </a:lnTo>
                    <a:lnTo>
                      <a:pt x="1597" y="600"/>
                    </a:lnTo>
                    <a:lnTo>
                      <a:pt x="1595" y="600"/>
                    </a:lnTo>
                    <a:lnTo>
                      <a:pt x="1593" y="598"/>
                    </a:lnTo>
                    <a:lnTo>
                      <a:pt x="1590" y="598"/>
                    </a:lnTo>
                    <a:lnTo>
                      <a:pt x="1588" y="598"/>
                    </a:lnTo>
                    <a:lnTo>
                      <a:pt x="1586" y="598"/>
                    </a:lnTo>
                    <a:lnTo>
                      <a:pt x="1584" y="598"/>
                    </a:lnTo>
                    <a:lnTo>
                      <a:pt x="1579" y="598"/>
                    </a:lnTo>
                    <a:lnTo>
                      <a:pt x="1575" y="598"/>
                    </a:lnTo>
                    <a:lnTo>
                      <a:pt x="1573" y="598"/>
                    </a:lnTo>
                    <a:lnTo>
                      <a:pt x="1573" y="596"/>
                    </a:lnTo>
                    <a:lnTo>
                      <a:pt x="1571" y="596"/>
                    </a:lnTo>
                    <a:lnTo>
                      <a:pt x="1571" y="594"/>
                    </a:lnTo>
                    <a:lnTo>
                      <a:pt x="1568" y="594"/>
                    </a:lnTo>
                    <a:lnTo>
                      <a:pt x="1566" y="594"/>
                    </a:lnTo>
                    <a:lnTo>
                      <a:pt x="1566" y="596"/>
                    </a:lnTo>
                    <a:lnTo>
                      <a:pt x="1562" y="598"/>
                    </a:lnTo>
                    <a:lnTo>
                      <a:pt x="1562" y="600"/>
                    </a:lnTo>
                    <a:lnTo>
                      <a:pt x="1557" y="600"/>
                    </a:lnTo>
                    <a:lnTo>
                      <a:pt x="1557" y="598"/>
                    </a:lnTo>
                    <a:lnTo>
                      <a:pt x="1555" y="598"/>
                    </a:lnTo>
                    <a:lnTo>
                      <a:pt x="1553" y="596"/>
                    </a:lnTo>
                    <a:lnTo>
                      <a:pt x="1553" y="594"/>
                    </a:lnTo>
                    <a:lnTo>
                      <a:pt x="1553" y="592"/>
                    </a:lnTo>
                    <a:lnTo>
                      <a:pt x="1546" y="587"/>
                    </a:lnTo>
                    <a:lnTo>
                      <a:pt x="1544" y="585"/>
                    </a:lnTo>
                    <a:lnTo>
                      <a:pt x="1542" y="585"/>
                    </a:lnTo>
                    <a:lnTo>
                      <a:pt x="1542" y="583"/>
                    </a:lnTo>
                    <a:lnTo>
                      <a:pt x="1540" y="583"/>
                    </a:lnTo>
                    <a:lnTo>
                      <a:pt x="1540" y="581"/>
                    </a:lnTo>
                    <a:lnTo>
                      <a:pt x="1538" y="581"/>
                    </a:lnTo>
                    <a:lnTo>
                      <a:pt x="1535" y="578"/>
                    </a:lnTo>
                    <a:lnTo>
                      <a:pt x="1533" y="578"/>
                    </a:lnTo>
                    <a:lnTo>
                      <a:pt x="1533" y="576"/>
                    </a:lnTo>
                    <a:lnTo>
                      <a:pt x="1531" y="576"/>
                    </a:lnTo>
                    <a:lnTo>
                      <a:pt x="1529" y="574"/>
                    </a:lnTo>
                    <a:lnTo>
                      <a:pt x="1527" y="574"/>
                    </a:lnTo>
                    <a:lnTo>
                      <a:pt x="1527" y="572"/>
                    </a:lnTo>
                    <a:lnTo>
                      <a:pt x="1524" y="570"/>
                    </a:lnTo>
                    <a:lnTo>
                      <a:pt x="1524" y="567"/>
                    </a:lnTo>
                    <a:lnTo>
                      <a:pt x="1522" y="565"/>
                    </a:lnTo>
                    <a:lnTo>
                      <a:pt x="1522" y="563"/>
                    </a:lnTo>
                    <a:lnTo>
                      <a:pt x="1522" y="561"/>
                    </a:lnTo>
                    <a:lnTo>
                      <a:pt x="1522" y="559"/>
                    </a:lnTo>
                    <a:lnTo>
                      <a:pt x="1522" y="556"/>
                    </a:lnTo>
                    <a:lnTo>
                      <a:pt x="1522" y="554"/>
                    </a:lnTo>
                    <a:lnTo>
                      <a:pt x="1520" y="554"/>
                    </a:lnTo>
                    <a:lnTo>
                      <a:pt x="1520" y="552"/>
                    </a:lnTo>
                    <a:lnTo>
                      <a:pt x="1520" y="550"/>
                    </a:lnTo>
                    <a:lnTo>
                      <a:pt x="1518" y="550"/>
                    </a:lnTo>
                    <a:lnTo>
                      <a:pt x="1518" y="548"/>
                    </a:lnTo>
                    <a:lnTo>
                      <a:pt x="1516" y="548"/>
                    </a:lnTo>
                    <a:lnTo>
                      <a:pt x="1513" y="545"/>
                    </a:lnTo>
                    <a:lnTo>
                      <a:pt x="1513" y="543"/>
                    </a:lnTo>
                    <a:lnTo>
                      <a:pt x="1511" y="543"/>
                    </a:lnTo>
                    <a:lnTo>
                      <a:pt x="1511" y="541"/>
                    </a:lnTo>
                    <a:lnTo>
                      <a:pt x="1509" y="539"/>
                    </a:lnTo>
                    <a:lnTo>
                      <a:pt x="1509" y="537"/>
                    </a:lnTo>
                    <a:lnTo>
                      <a:pt x="1507" y="537"/>
                    </a:lnTo>
                    <a:lnTo>
                      <a:pt x="1505" y="534"/>
                    </a:lnTo>
                    <a:lnTo>
                      <a:pt x="1502" y="534"/>
                    </a:lnTo>
                    <a:lnTo>
                      <a:pt x="1500" y="532"/>
                    </a:lnTo>
                    <a:lnTo>
                      <a:pt x="1498" y="532"/>
                    </a:lnTo>
                    <a:lnTo>
                      <a:pt x="1496" y="530"/>
                    </a:lnTo>
                    <a:lnTo>
                      <a:pt x="1496" y="528"/>
                    </a:lnTo>
                    <a:lnTo>
                      <a:pt x="1494" y="528"/>
                    </a:lnTo>
                    <a:lnTo>
                      <a:pt x="1494" y="526"/>
                    </a:lnTo>
                    <a:lnTo>
                      <a:pt x="1491" y="526"/>
                    </a:lnTo>
                    <a:lnTo>
                      <a:pt x="1489" y="526"/>
                    </a:lnTo>
                    <a:lnTo>
                      <a:pt x="1487" y="528"/>
                    </a:lnTo>
                    <a:lnTo>
                      <a:pt x="1487" y="530"/>
                    </a:lnTo>
                    <a:lnTo>
                      <a:pt x="1487" y="532"/>
                    </a:lnTo>
                    <a:lnTo>
                      <a:pt x="1489" y="532"/>
                    </a:lnTo>
                    <a:lnTo>
                      <a:pt x="1489" y="534"/>
                    </a:lnTo>
                    <a:lnTo>
                      <a:pt x="1487" y="534"/>
                    </a:lnTo>
                    <a:lnTo>
                      <a:pt x="1485" y="534"/>
                    </a:lnTo>
                    <a:lnTo>
                      <a:pt x="1485" y="537"/>
                    </a:lnTo>
                    <a:lnTo>
                      <a:pt x="1483" y="537"/>
                    </a:lnTo>
                    <a:lnTo>
                      <a:pt x="1480" y="537"/>
                    </a:lnTo>
                    <a:lnTo>
                      <a:pt x="1478" y="537"/>
                    </a:lnTo>
                    <a:lnTo>
                      <a:pt x="1476" y="537"/>
                    </a:lnTo>
                    <a:lnTo>
                      <a:pt x="1476" y="539"/>
                    </a:lnTo>
                    <a:lnTo>
                      <a:pt x="1474" y="539"/>
                    </a:lnTo>
                    <a:lnTo>
                      <a:pt x="1474" y="541"/>
                    </a:lnTo>
                    <a:lnTo>
                      <a:pt x="1474" y="543"/>
                    </a:lnTo>
                    <a:lnTo>
                      <a:pt x="1472" y="541"/>
                    </a:lnTo>
                    <a:lnTo>
                      <a:pt x="1472" y="543"/>
                    </a:lnTo>
                    <a:lnTo>
                      <a:pt x="1469" y="543"/>
                    </a:lnTo>
                    <a:lnTo>
                      <a:pt x="1467" y="543"/>
                    </a:lnTo>
                    <a:lnTo>
                      <a:pt x="1467" y="545"/>
                    </a:lnTo>
                    <a:lnTo>
                      <a:pt x="1465" y="545"/>
                    </a:lnTo>
                    <a:lnTo>
                      <a:pt x="1463" y="545"/>
                    </a:lnTo>
                    <a:lnTo>
                      <a:pt x="1461" y="545"/>
                    </a:lnTo>
                    <a:lnTo>
                      <a:pt x="1458" y="545"/>
                    </a:lnTo>
                    <a:lnTo>
                      <a:pt x="1458" y="543"/>
                    </a:lnTo>
                    <a:lnTo>
                      <a:pt x="1458" y="545"/>
                    </a:lnTo>
                    <a:lnTo>
                      <a:pt x="1458" y="543"/>
                    </a:lnTo>
                    <a:lnTo>
                      <a:pt x="1456" y="543"/>
                    </a:lnTo>
                    <a:lnTo>
                      <a:pt x="1454" y="543"/>
                    </a:lnTo>
                    <a:lnTo>
                      <a:pt x="1452" y="543"/>
                    </a:lnTo>
                    <a:lnTo>
                      <a:pt x="1452" y="541"/>
                    </a:lnTo>
                    <a:lnTo>
                      <a:pt x="1450" y="541"/>
                    </a:lnTo>
                    <a:lnTo>
                      <a:pt x="1450" y="543"/>
                    </a:lnTo>
                    <a:lnTo>
                      <a:pt x="1447" y="543"/>
                    </a:lnTo>
                    <a:lnTo>
                      <a:pt x="1450" y="545"/>
                    </a:lnTo>
                    <a:lnTo>
                      <a:pt x="1447" y="545"/>
                    </a:lnTo>
                    <a:lnTo>
                      <a:pt x="1445" y="545"/>
                    </a:lnTo>
                    <a:lnTo>
                      <a:pt x="1443" y="545"/>
                    </a:lnTo>
                    <a:lnTo>
                      <a:pt x="1443" y="548"/>
                    </a:lnTo>
                    <a:lnTo>
                      <a:pt x="1443" y="550"/>
                    </a:lnTo>
                    <a:lnTo>
                      <a:pt x="1441" y="550"/>
                    </a:lnTo>
                    <a:lnTo>
                      <a:pt x="1439" y="550"/>
                    </a:lnTo>
                    <a:lnTo>
                      <a:pt x="1439" y="552"/>
                    </a:lnTo>
                    <a:lnTo>
                      <a:pt x="1436" y="550"/>
                    </a:lnTo>
                    <a:lnTo>
                      <a:pt x="1436" y="552"/>
                    </a:lnTo>
                    <a:lnTo>
                      <a:pt x="1436" y="550"/>
                    </a:lnTo>
                    <a:lnTo>
                      <a:pt x="1434" y="550"/>
                    </a:lnTo>
                    <a:lnTo>
                      <a:pt x="1434" y="548"/>
                    </a:lnTo>
                    <a:lnTo>
                      <a:pt x="1432" y="548"/>
                    </a:lnTo>
                    <a:lnTo>
                      <a:pt x="1432" y="550"/>
                    </a:lnTo>
                    <a:lnTo>
                      <a:pt x="1432" y="548"/>
                    </a:lnTo>
                    <a:lnTo>
                      <a:pt x="1430" y="548"/>
                    </a:lnTo>
                    <a:lnTo>
                      <a:pt x="1430" y="545"/>
                    </a:lnTo>
                    <a:lnTo>
                      <a:pt x="1430" y="548"/>
                    </a:lnTo>
                    <a:lnTo>
                      <a:pt x="1428" y="548"/>
                    </a:lnTo>
                    <a:lnTo>
                      <a:pt x="1428" y="545"/>
                    </a:lnTo>
                    <a:lnTo>
                      <a:pt x="1425" y="545"/>
                    </a:lnTo>
                    <a:lnTo>
                      <a:pt x="1425" y="548"/>
                    </a:lnTo>
                    <a:lnTo>
                      <a:pt x="1425" y="550"/>
                    </a:lnTo>
                    <a:lnTo>
                      <a:pt x="1423" y="550"/>
                    </a:lnTo>
                    <a:lnTo>
                      <a:pt x="1423" y="552"/>
                    </a:lnTo>
                    <a:lnTo>
                      <a:pt x="1421" y="552"/>
                    </a:lnTo>
                    <a:lnTo>
                      <a:pt x="1421" y="554"/>
                    </a:lnTo>
                    <a:lnTo>
                      <a:pt x="1419" y="554"/>
                    </a:lnTo>
                    <a:lnTo>
                      <a:pt x="1417" y="554"/>
                    </a:lnTo>
                    <a:lnTo>
                      <a:pt x="1417" y="556"/>
                    </a:lnTo>
                    <a:lnTo>
                      <a:pt x="1417" y="559"/>
                    </a:lnTo>
                    <a:lnTo>
                      <a:pt x="1419" y="559"/>
                    </a:lnTo>
                    <a:lnTo>
                      <a:pt x="1417" y="561"/>
                    </a:lnTo>
                    <a:lnTo>
                      <a:pt x="1414" y="561"/>
                    </a:lnTo>
                    <a:lnTo>
                      <a:pt x="1412" y="561"/>
                    </a:lnTo>
                    <a:lnTo>
                      <a:pt x="1412" y="563"/>
                    </a:lnTo>
                    <a:lnTo>
                      <a:pt x="1410" y="563"/>
                    </a:lnTo>
                    <a:lnTo>
                      <a:pt x="1410" y="565"/>
                    </a:lnTo>
                    <a:lnTo>
                      <a:pt x="1408" y="565"/>
                    </a:lnTo>
                    <a:lnTo>
                      <a:pt x="1408" y="567"/>
                    </a:lnTo>
                    <a:lnTo>
                      <a:pt x="1410" y="570"/>
                    </a:lnTo>
                    <a:lnTo>
                      <a:pt x="1410" y="572"/>
                    </a:lnTo>
                    <a:lnTo>
                      <a:pt x="1410" y="574"/>
                    </a:lnTo>
                    <a:lnTo>
                      <a:pt x="1408" y="576"/>
                    </a:lnTo>
                    <a:lnTo>
                      <a:pt x="1406" y="576"/>
                    </a:lnTo>
                    <a:lnTo>
                      <a:pt x="1406" y="578"/>
                    </a:lnTo>
                    <a:lnTo>
                      <a:pt x="1403" y="578"/>
                    </a:lnTo>
                    <a:lnTo>
                      <a:pt x="1406" y="578"/>
                    </a:lnTo>
                    <a:lnTo>
                      <a:pt x="1406" y="581"/>
                    </a:lnTo>
                    <a:lnTo>
                      <a:pt x="1408" y="583"/>
                    </a:lnTo>
                    <a:lnTo>
                      <a:pt x="1406" y="585"/>
                    </a:lnTo>
                    <a:lnTo>
                      <a:pt x="1403" y="585"/>
                    </a:lnTo>
                    <a:lnTo>
                      <a:pt x="1401" y="585"/>
                    </a:lnTo>
                    <a:lnTo>
                      <a:pt x="1403" y="587"/>
                    </a:lnTo>
                    <a:lnTo>
                      <a:pt x="1403" y="589"/>
                    </a:lnTo>
                    <a:lnTo>
                      <a:pt x="1406" y="592"/>
                    </a:lnTo>
                    <a:lnTo>
                      <a:pt x="1403" y="592"/>
                    </a:lnTo>
                    <a:lnTo>
                      <a:pt x="1403" y="594"/>
                    </a:lnTo>
                    <a:lnTo>
                      <a:pt x="1403" y="596"/>
                    </a:lnTo>
                    <a:lnTo>
                      <a:pt x="1401" y="596"/>
                    </a:lnTo>
                    <a:lnTo>
                      <a:pt x="1401" y="598"/>
                    </a:lnTo>
                    <a:lnTo>
                      <a:pt x="1401" y="600"/>
                    </a:lnTo>
                    <a:lnTo>
                      <a:pt x="1399" y="600"/>
                    </a:lnTo>
                    <a:lnTo>
                      <a:pt x="1397" y="603"/>
                    </a:lnTo>
                    <a:lnTo>
                      <a:pt x="1399" y="605"/>
                    </a:lnTo>
                    <a:lnTo>
                      <a:pt x="1399" y="607"/>
                    </a:lnTo>
                    <a:lnTo>
                      <a:pt x="1399" y="609"/>
                    </a:lnTo>
                    <a:lnTo>
                      <a:pt x="1401" y="611"/>
                    </a:lnTo>
                    <a:lnTo>
                      <a:pt x="1401" y="614"/>
                    </a:lnTo>
                    <a:lnTo>
                      <a:pt x="1399" y="614"/>
                    </a:lnTo>
                    <a:lnTo>
                      <a:pt x="1399" y="616"/>
                    </a:lnTo>
                    <a:lnTo>
                      <a:pt x="1399" y="618"/>
                    </a:lnTo>
                    <a:lnTo>
                      <a:pt x="1399" y="620"/>
                    </a:lnTo>
                    <a:lnTo>
                      <a:pt x="1397" y="622"/>
                    </a:lnTo>
                    <a:lnTo>
                      <a:pt x="1399" y="622"/>
                    </a:lnTo>
                    <a:lnTo>
                      <a:pt x="1399" y="625"/>
                    </a:lnTo>
                    <a:lnTo>
                      <a:pt x="1397" y="625"/>
                    </a:lnTo>
                    <a:lnTo>
                      <a:pt x="1395" y="627"/>
                    </a:lnTo>
                    <a:lnTo>
                      <a:pt x="1392" y="625"/>
                    </a:lnTo>
                    <a:lnTo>
                      <a:pt x="1390" y="627"/>
                    </a:lnTo>
                    <a:lnTo>
                      <a:pt x="1388" y="627"/>
                    </a:lnTo>
                    <a:lnTo>
                      <a:pt x="1388" y="629"/>
                    </a:lnTo>
                    <a:lnTo>
                      <a:pt x="1386" y="629"/>
                    </a:lnTo>
                    <a:lnTo>
                      <a:pt x="1384" y="629"/>
                    </a:lnTo>
                    <a:lnTo>
                      <a:pt x="1381" y="629"/>
                    </a:lnTo>
                    <a:lnTo>
                      <a:pt x="1379" y="629"/>
                    </a:lnTo>
                    <a:lnTo>
                      <a:pt x="1377" y="629"/>
                    </a:lnTo>
                    <a:lnTo>
                      <a:pt x="1375" y="629"/>
                    </a:lnTo>
                    <a:lnTo>
                      <a:pt x="1373" y="629"/>
                    </a:lnTo>
                    <a:lnTo>
                      <a:pt x="1373" y="627"/>
                    </a:lnTo>
                    <a:lnTo>
                      <a:pt x="1370" y="627"/>
                    </a:lnTo>
                    <a:lnTo>
                      <a:pt x="1368" y="627"/>
                    </a:lnTo>
                    <a:lnTo>
                      <a:pt x="1368" y="625"/>
                    </a:lnTo>
                    <a:lnTo>
                      <a:pt x="1368" y="622"/>
                    </a:lnTo>
                    <a:lnTo>
                      <a:pt x="1368" y="620"/>
                    </a:lnTo>
                    <a:lnTo>
                      <a:pt x="1366" y="620"/>
                    </a:lnTo>
                    <a:lnTo>
                      <a:pt x="1364" y="620"/>
                    </a:lnTo>
                    <a:lnTo>
                      <a:pt x="1364" y="618"/>
                    </a:lnTo>
                    <a:lnTo>
                      <a:pt x="1362" y="616"/>
                    </a:lnTo>
                    <a:lnTo>
                      <a:pt x="1359" y="614"/>
                    </a:lnTo>
                    <a:lnTo>
                      <a:pt x="1359" y="611"/>
                    </a:lnTo>
                    <a:lnTo>
                      <a:pt x="1359" y="614"/>
                    </a:lnTo>
                    <a:lnTo>
                      <a:pt x="1357" y="614"/>
                    </a:lnTo>
                    <a:lnTo>
                      <a:pt x="1355" y="614"/>
                    </a:lnTo>
                    <a:lnTo>
                      <a:pt x="1355" y="611"/>
                    </a:lnTo>
                    <a:lnTo>
                      <a:pt x="1357" y="611"/>
                    </a:lnTo>
                    <a:lnTo>
                      <a:pt x="1357" y="609"/>
                    </a:lnTo>
                    <a:lnTo>
                      <a:pt x="1355" y="607"/>
                    </a:lnTo>
                    <a:lnTo>
                      <a:pt x="1353" y="607"/>
                    </a:lnTo>
                    <a:lnTo>
                      <a:pt x="1355" y="605"/>
                    </a:lnTo>
                    <a:lnTo>
                      <a:pt x="1357" y="605"/>
                    </a:lnTo>
                    <a:lnTo>
                      <a:pt x="1357" y="603"/>
                    </a:lnTo>
                    <a:lnTo>
                      <a:pt x="1355" y="603"/>
                    </a:lnTo>
                    <a:lnTo>
                      <a:pt x="1353" y="600"/>
                    </a:lnTo>
                    <a:lnTo>
                      <a:pt x="1351" y="600"/>
                    </a:lnTo>
                    <a:lnTo>
                      <a:pt x="1348" y="600"/>
                    </a:lnTo>
                    <a:lnTo>
                      <a:pt x="1348" y="598"/>
                    </a:lnTo>
                    <a:lnTo>
                      <a:pt x="1348" y="596"/>
                    </a:lnTo>
                    <a:lnTo>
                      <a:pt x="1346" y="596"/>
                    </a:lnTo>
                    <a:lnTo>
                      <a:pt x="1344" y="596"/>
                    </a:lnTo>
                    <a:lnTo>
                      <a:pt x="1344" y="594"/>
                    </a:lnTo>
                    <a:lnTo>
                      <a:pt x="1342" y="594"/>
                    </a:lnTo>
                    <a:lnTo>
                      <a:pt x="1342" y="592"/>
                    </a:lnTo>
                    <a:lnTo>
                      <a:pt x="1344" y="592"/>
                    </a:lnTo>
                    <a:lnTo>
                      <a:pt x="1346" y="592"/>
                    </a:lnTo>
                    <a:lnTo>
                      <a:pt x="1346" y="589"/>
                    </a:lnTo>
                    <a:lnTo>
                      <a:pt x="1344" y="589"/>
                    </a:lnTo>
                    <a:lnTo>
                      <a:pt x="1346" y="589"/>
                    </a:lnTo>
                    <a:lnTo>
                      <a:pt x="1348" y="587"/>
                    </a:lnTo>
                    <a:lnTo>
                      <a:pt x="1351" y="587"/>
                    </a:lnTo>
                    <a:lnTo>
                      <a:pt x="1348" y="585"/>
                    </a:lnTo>
                    <a:lnTo>
                      <a:pt x="1346" y="585"/>
                    </a:lnTo>
                    <a:lnTo>
                      <a:pt x="1346" y="583"/>
                    </a:lnTo>
                    <a:lnTo>
                      <a:pt x="1348" y="583"/>
                    </a:lnTo>
                    <a:lnTo>
                      <a:pt x="1348" y="581"/>
                    </a:lnTo>
                    <a:lnTo>
                      <a:pt x="1348" y="578"/>
                    </a:lnTo>
                    <a:lnTo>
                      <a:pt x="1346" y="578"/>
                    </a:lnTo>
                    <a:lnTo>
                      <a:pt x="1344" y="576"/>
                    </a:lnTo>
                    <a:lnTo>
                      <a:pt x="1342" y="576"/>
                    </a:lnTo>
                    <a:lnTo>
                      <a:pt x="1340" y="576"/>
                    </a:lnTo>
                    <a:lnTo>
                      <a:pt x="1337" y="576"/>
                    </a:lnTo>
                    <a:lnTo>
                      <a:pt x="1337" y="578"/>
                    </a:lnTo>
                    <a:lnTo>
                      <a:pt x="1335" y="578"/>
                    </a:lnTo>
                    <a:lnTo>
                      <a:pt x="1333" y="578"/>
                    </a:lnTo>
                    <a:lnTo>
                      <a:pt x="1333" y="576"/>
                    </a:lnTo>
                    <a:lnTo>
                      <a:pt x="1335" y="576"/>
                    </a:lnTo>
                    <a:lnTo>
                      <a:pt x="1335" y="574"/>
                    </a:lnTo>
                    <a:lnTo>
                      <a:pt x="1337" y="574"/>
                    </a:lnTo>
                    <a:lnTo>
                      <a:pt x="1337" y="572"/>
                    </a:lnTo>
                    <a:lnTo>
                      <a:pt x="1335" y="572"/>
                    </a:lnTo>
                    <a:lnTo>
                      <a:pt x="1333" y="570"/>
                    </a:lnTo>
                    <a:lnTo>
                      <a:pt x="1333" y="567"/>
                    </a:lnTo>
                    <a:lnTo>
                      <a:pt x="1333" y="565"/>
                    </a:lnTo>
                    <a:lnTo>
                      <a:pt x="1333" y="563"/>
                    </a:lnTo>
                    <a:lnTo>
                      <a:pt x="1331" y="563"/>
                    </a:lnTo>
                    <a:lnTo>
                      <a:pt x="1331" y="561"/>
                    </a:lnTo>
                    <a:lnTo>
                      <a:pt x="1331" y="559"/>
                    </a:lnTo>
                    <a:lnTo>
                      <a:pt x="1331" y="556"/>
                    </a:lnTo>
                    <a:lnTo>
                      <a:pt x="1329" y="556"/>
                    </a:lnTo>
                    <a:lnTo>
                      <a:pt x="1326" y="556"/>
                    </a:lnTo>
                    <a:lnTo>
                      <a:pt x="1324" y="556"/>
                    </a:lnTo>
                    <a:lnTo>
                      <a:pt x="1322" y="556"/>
                    </a:lnTo>
                    <a:lnTo>
                      <a:pt x="1322" y="559"/>
                    </a:lnTo>
                    <a:lnTo>
                      <a:pt x="1322" y="561"/>
                    </a:lnTo>
                    <a:lnTo>
                      <a:pt x="1322" y="563"/>
                    </a:lnTo>
                    <a:lnTo>
                      <a:pt x="1324" y="563"/>
                    </a:lnTo>
                    <a:lnTo>
                      <a:pt x="1324" y="565"/>
                    </a:lnTo>
                    <a:lnTo>
                      <a:pt x="1322" y="565"/>
                    </a:lnTo>
                    <a:lnTo>
                      <a:pt x="1320" y="565"/>
                    </a:lnTo>
                    <a:lnTo>
                      <a:pt x="1320" y="563"/>
                    </a:lnTo>
                    <a:lnTo>
                      <a:pt x="1320" y="561"/>
                    </a:lnTo>
                    <a:lnTo>
                      <a:pt x="1318" y="561"/>
                    </a:lnTo>
                    <a:lnTo>
                      <a:pt x="1315" y="561"/>
                    </a:lnTo>
                    <a:lnTo>
                      <a:pt x="1315" y="563"/>
                    </a:lnTo>
                    <a:lnTo>
                      <a:pt x="1313" y="563"/>
                    </a:lnTo>
                    <a:lnTo>
                      <a:pt x="1313" y="561"/>
                    </a:lnTo>
                    <a:lnTo>
                      <a:pt x="1313" y="559"/>
                    </a:lnTo>
                    <a:lnTo>
                      <a:pt x="1315" y="559"/>
                    </a:lnTo>
                    <a:lnTo>
                      <a:pt x="1315" y="556"/>
                    </a:lnTo>
                    <a:lnTo>
                      <a:pt x="1315" y="554"/>
                    </a:lnTo>
                    <a:lnTo>
                      <a:pt x="1313" y="552"/>
                    </a:lnTo>
                    <a:lnTo>
                      <a:pt x="1313" y="550"/>
                    </a:lnTo>
                    <a:lnTo>
                      <a:pt x="1313" y="548"/>
                    </a:lnTo>
                    <a:lnTo>
                      <a:pt x="1313" y="545"/>
                    </a:lnTo>
                    <a:lnTo>
                      <a:pt x="1311" y="545"/>
                    </a:lnTo>
                    <a:lnTo>
                      <a:pt x="1309" y="545"/>
                    </a:lnTo>
                    <a:lnTo>
                      <a:pt x="1309" y="548"/>
                    </a:lnTo>
                    <a:lnTo>
                      <a:pt x="1309" y="550"/>
                    </a:lnTo>
                    <a:lnTo>
                      <a:pt x="1309" y="552"/>
                    </a:lnTo>
                    <a:lnTo>
                      <a:pt x="1307" y="552"/>
                    </a:lnTo>
                    <a:lnTo>
                      <a:pt x="1307" y="550"/>
                    </a:lnTo>
                    <a:lnTo>
                      <a:pt x="1304" y="550"/>
                    </a:lnTo>
                    <a:lnTo>
                      <a:pt x="1304" y="548"/>
                    </a:lnTo>
                    <a:lnTo>
                      <a:pt x="1304" y="545"/>
                    </a:lnTo>
                    <a:lnTo>
                      <a:pt x="1302" y="545"/>
                    </a:lnTo>
                    <a:lnTo>
                      <a:pt x="1302" y="543"/>
                    </a:lnTo>
                    <a:lnTo>
                      <a:pt x="1300" y="543"/>
                    </a:lnTo>
                    <a:lnTo>
                      <a:pt x="1298" y="543"/>
                    </a:lnTo>
                    <a:lnTo>
                      <a:pt x="1298" y="541"/>
                    </a:lnTo>
                    <a:lnTo>
                      <a:pt x="1296" y="539"/>
                    </a:lnTo>
                    <a:lnTo>
                      <a:pt x="1293" y="541"/>
                    </a:lnTo>
                    <a:lnTo>
                      <a:pt x="1291" y="541"/>
                    </a:lnTo>
                    <a:lnTo>
                      <a:pt x="1289" y="541"/>
                    </a:lnTo>
                    <a:lnTo>
                      <a:pt x="1289" y="539"/>
                    </a:lnTo>
                    <a:lnTo>
                      <a:pt x="1291" y="537"/>
                    </a:lnTo>
                    <a:lnTo>
                      <a:pt x="1291" y="534"/>
                    </a:lnTo>
                    <a:lnTo>
                      <a:pt x="1289" y="532"/>
                    </a:lnTo>
                    <a:lnTo>
                      <a:pt x="1287" y="530"/>
                    </a:lnTo>
                    <a:lnTo>
                      <a:pt x="1285" y="528"/>
                    </a:lnTo>
                    <a:lnTo>
                      <a:pt x="1285" y="526"/>
                    </a:lnTo>
                    <a:lnTo>
                      <a:pt x="1287" y="521"/>
                    </a:lnTo>
                    <a:lnTo>
                      <a:pt x="1285" y="521"/>
                    </a:lnTo>
                    <a:lnTo>
                      <a:pt x="1282" y="521"/>
                    </a:lnTo>
                    <a:lnTo>
                      <a:pt x="1280" y="521"/>
                    </a:lnTo>
                    <a:lnTo>
                      <a:pt x="1278" y="519"/>
                    </a:lnTo>
                    <a:lnTo>
                      <a:pt x="1276" y="519"/>
                    </a:lnTo>
                    <a:lnTo>
                      <a:pt x="1274" y="519"/>
                    </a:lnTo>
                    <a:lnTo>
                      <a:pt x="1271" y="517"/>
                    </a:lnTo>
                    <a:lnTo>
                      <a:pt x="1269" y="517"/>
                    </a:lnTo>
                    <a:lnTo>
                      <a:pt x="1267" y="517"/>
                    </a:lnTo>
                    <a:lnTo>
                      <a:pt x="1265" y="517"/>
                    </a:lnTo>
                    <a:lnTo>
                      <a:pt x="1263" y="517"/>
                    </a:lnTo>
                    <a:lnTo>
                      <a:pt x="1260" y="517"/>
                    </a:lnTo>
                    <a:lnTo>
                      <a:pt x="1258" y="517"/>
                    </a:lnTo>
                    <a:lnTo>
                      <a:pt x="1254" y="517"/>
                    </a:lnTo>
                    <a:lnTo>
                      <a:pt x="1252" y="517"/>
                    </a:lnTo>
                    <a:lnTo>
                      <a:pt x="1249" y="517"/>
                    </a:lnTo>
                    <a:lnTo>
                      <a:pt x="1247" y="517"/>
                    </a:lnTo>
                    <a:lnTo>
                      <a:pt x="1245" y="517"/>
                    </a:lnTo>
                    <a:lnTo>
                      <a:pt x="1243" y="517"/>
                    </a:lnTo>
                    <a:lnTo>
                      <a:pt x="1241" y="519"/>
                    </a:lnTo>
                    <a:lnTo>
                      <a:pt x="1241" y="517"/>
                    </a:lnTo>
                    <a:lnTo>
                      <a:pt x="1238" y="517"/>
                    </a:lnTo>
                    <a:lnTo>
                      <a:pt x="1238" y="519"/>
                    </a:lnTo>
                    <a:lnTo>
                      <a:pt x="1236" y="519"/>
                    </a:lnTo>
                    <a:lnTo>
                      <a:pt x="1236" y="517"/>
                    </a:lnTo>
                    <a:lnTo>
                      <a:pt x="1236" y="519"/>
                    </a:lnTo>
                    <a:lnTo>
                      <a:pt x="1234" y="519"/>
                    </a:lnTo>
                    <a:lnTo>
                      <a:pt x="1234" y="521"/>
                    </a:lnTo>
                    <a:lnTo>
                      <a:pt x="1236" y="521"/>
                    </a:lnTo>
                    <a:lnTo>
                      <a:pt x="1236" y="523"/>
                    </a:lnTo>
                    <a:lnTo>
                      <a:pt x="1238" y="523"/>
                    </a:lnTo>
                    <a:lnTo>
                      <a:pt x="1236" y="526"/>
                    </a:lnTo>
                    <a:lnTo>
                      <a:pt x="1238" y="526"/>
                    </a:lnTo>
                    <a:lnTo>
                      <a:pt x="1236" y="528"/>
                    </a:lnTo>
                    <a:lnTo>
                      <a:pt x="1238" y="528"/>
                    </a:lnTo>
                    <a:lnTo>
                      <a:pt x="1238" y="530"/>
                    </a:lnTo>
                    <a:lnTo>
                      <a:pt x="1236" y="530"/>
                    </a:lnTo>
                    <a:lnTo>
                      <a:pt x="1236" y="532"/>
                    </a:lnTo>
                    <a:lnTo>
                      <a:pt x="1236" y="534"/>
                    </a:lnTo>
                    <a:lnTo>
                      <a:pt x="1236" y="537"/>
                    </a:lnTo>
                    <a:lnTo>
                      <a:pt x="1234" y="537"/>
                    </a:lnTo>
                    <a:lnTo>
                      <a:pt x="1232" y="537"/>
                    </a:lnTo>
                    <a:lnTo>
                      <a:pt x="1232" y="539"/>
                    </a:lnTo>
                    <a:lnTo>
                      <a:pt x="1230" y="539"/>
                    </a:lnTo>
                    <a:lnTo>
                      <a:pt x="1227" y="539"/>
                    </a:lnTo>
                    <a:lnTo>
                      <a:pt x="1227" y="541"/>
                    </a:lnTo>
                    <a:lnTo>
                      <a:pt x="1225" y="541"/>
                    </a:lnTo>
                    <a:lnTo>
                      <a:pt x="1225" y="539"/>
                    </a:lnTo>
                    <a:lnTo>
                      <a:pt x="1223" y="539"/>
                    </a:lnTo>
                    <a:lnTo>
                      <a:pt x="1221" y="539"/>
                    </a:lnTo>
                    <a:lnTo>
                      <a:pt x="1221" y="537"/>
                    </a:lnTo>
                    <a:lnTo>
                      <a:pt x="1221" y="539"/>
                    </a:lnTo>
                    <a:lnTo>
                      <a:pt x="1219" y="539"/>
                    </a:lnTo>
                    <a:lnTo>
                      <a:pt x="1219" y="537"/>
                    </a:lnTo>
                    <a:lnTo>
                      <a:pt x="1219" y="539"/>
                    </a:lnTo>
                    <a:lnTo>
                      <a:pt x="1216" y="539"/>
                    </a:lnTo>
                    <a:lnTo>
                      <a:pt x="1214" y="539"/>
                    </a:lnTo>
                    <a:lnTo>
                      <a:pt x="1212" y="539"/>
                    </a:lnTo>
                    <a:lnTo>
                      <a:pt x="1210" y="539"/>
                    </a:lnTo>
                    <a:lnTo>
                      <a:pt x="1208" y="539"/>
                    </a:lnTo>
                    <a:lnTo>
                      <a:pt x="1208" y="537"/>
                    </a:lnTo>
                    <a:lnTo>
                      <a:pt x="1205" y="537"/>
                    </a:lnTo>
                    <a:lnTo>
                      <a:pt x="1205" y="539"/>
                    </a:lnTo>
                    <a:lnTo>
                      <a:pt x="1203" y="539"/>
                    </a:lnTo>
                    <a:lnTo>
                      <a:pt x="1203" y="541"/>
                    </a:lnTo>
                    <a:lnTo>
                      <a:pt x="1203" y="543"/>
                    </a:lnTo>
                    <a:lnTo>
                      <a:pt x="1203" y="545"/>
                    </a:lnTo>
                    <a:lnTo>
                      <a:pt x="1201" y="545"/>
                    </a:lnTo>
                    <a:lnTo>
                      <a:pt x="1201" y="548"/>
                    </a:lnTo>
                    <a:lnTo>
                      <a:pt x="1201" y="550"/>
                    </a:lnTo>
                    <a:lnTo>
                      <a:pt x="1203" y="552"/>
                    </a:lnTo>
                    <a:lnTo>
                      <a:pt x="1203" y="554"/>
                    </a:lnTo>
                    <a:lnTo>
                      <a:pt x="1203" y="556"/>
                    </a:lnTo>
                    <a:lnTo>
                      <a:pt x="1201" y="556"/>
                    </a:lnTo>
                    <a:lnTo>
                      <a:pt x="1199" y="556"/>
                    </a:lnTo>
                    <a:lnTo>
                      <a:pt x="1192" y="556"/>
                    </a:lnTo>
                    <a:lnTo>
                      <a:pt x="1192" y="561"/>
                    </a:lnTo>
                    <a:lnTo>
                      <a:pt x="1192" y="567"/>
                    </a:lnTo>
                    <a:lnTo>
                      <a:pt x="1192" y="576"/>
                    </a:lnTo>
                    <a:lnTo>
                      <a:pt x="1192" y="581"/>
                    </a:lnTo>
                    <a:lnTo>
                      <a:pt x="1190" y="581"/>
                    </a:lnTo>
                    <a:lnTo>
                      <a:pt x="1188" y="581"/>
                    </a:lnTo>
                    <a:lnTo>
                      <a:pt x="1186" y="581"/>
                    </a:lnTo>
                    <a:lnTo>
                      <a:pt x="1183" y="581"/>
                    </a:lnTo>
                    <a:lnTo>
                      <a:pt x="1183" y="578"/>
                    </a:lnTo>
                    <a:lnTo>
                      <a:pt x="1181" y="578"/>
                    </a:lnTo>
                    <a:lnTo>
                      <a:pt x="1179" y="578"/>
                    </a:lnTo>
                    <a:lnTo>
                      <a:pt x="1177" y="578"/>
                    </a:lnTo>
                    <a:lnTo>
                      <a:pt x="1175" y="578"/>
                    </a:lnTo>
                    <a:lnTo>
                      <a:pt x="1175" y="581"/>
                    </a:lnTo>
                    <a:lnTo>
                      <a:pt x="1172" y="581"/>
                    </a:lnTo>
                    <a:lnTo>
                      <a:pt x="1170" y="581"/>
                    </a:lnTo>
                    <a:lnTo>
                      <a:pt x="1170" y="583"/>
                    </a:lnTo>
                    <a:lnTo>
                      <a:pt x="1168" y="583"/>
                    </a:lnTo>
                    <a:lnTo>
                      <a:pt x="1170" y="583"/>
                    </a:lnTo>
                    <a:lnTo>
                      <a:pt x="1168" y="583"/>
                    </a:lnTo>
                    <a:lnTo>
                      <a:pt x="1168" y="585"/>
                    </a:lnTo>
                    <a:lnTo>
                      <a:pt x="1166" y="587"/>
                    </a:lnTo>
                    <a:lnTo>
                      <a:pt x="1166" y="589"/>
                    </a:lnTo>
                    <a:lnTo>
                      <a:pt x="1166" y="592"/>
                    </a:lnTo>
                    <a:lnTo>
                      <a:pt x="1166" y="594"/>
                    </a:lnTo>
                    <a:lnTo>
                      <a:pt x="1166" y="596"/>
                    </a:lnTo>
                    <a:lnTo>
                      <a:pt x="1164" y="596"/>
                    </a:lnTo>
                    <a:lnTo>
                      <a:pt x="1164" y="598"/>
                    </a:lnTo>
                    <a:lnTo>
                      <a:pt x="1161" y="598"/>
                    </a:lnTo>
                    <a:lnTo>
                      <a:pt x="1159" y="598"/>
                    </a:lnTo>
                    <a:lnTo>
                      <a:pt x="1157" y="600"/>
                    </a:lnTo>
                    <a:lnTo>
                      <a:pt x="1155" y="600"/>
                    </a:lnTo>
                    <a:lnTo>
                      <a:pt x="1155" y="603"/>
                    </a:lnTo>
                    <a:lnTo>
                      <a:pt x="1153" y="603"/>
                    </a:lnTo>
                    <a:lnTo>
                      <a:pt x="1150" y="603"/>
                    </a:lnTo>
                    <a:lnTo>
                      <a:pt x="1150" y="605"/>
                    </a:lnTo>
                    <a:lnTo>
                      <a:pt x="1148" y="605"/>
                    </a:lnTo>
                    <a:lnTo>
                      <a:pt x="1146" y="603"/>
                    </a:lnTo>
                    <a:lnTo>
                      <a:pt x="1146" y="600"/>
                    </a:lnTo>
                    <a:lnTo>
                      <a:pt x="1144" y="600"/>
                    </a:lnTo>
                    <a:lnTo>
                      <a:pt x="1142" y="600"/>
                    </a:lnTo>
                    <a:lnTo>
                      <a:pt x="1139" y="600"/>
                    </a:lnTo>
                    <a:lnTo>
                      <a:pt x="1137" y="600"/>
                    </a:lnTo>
                    <a:lnTo>
                      <a:pt x="1135" y="598"/>
                    </a:lnTo>
                    <a:lnTo>
                      <a:pt x="1133" y="600"/>
                    </a:lnTo>
                    <a:lnTo>
                      <a:pt x="1131" y="600"/>
                    </a:lnTo>
                    <a:lnTo>
                      <a:pt x="1133" y="598"/>
                    </a:lnTo>
                    <a:lnTo>
                      <a:pt x="1131" y="598"/>
                    </a:lnTo>
                    <a:lnTo>
                      <a:pt x="1133" y="598"/>
                    </a:lnTo>
                    <a:lnTo>
                      <a:pt x="1131" y="598"/>
                    </a:lnTo>
                    <a:lnTo>
                      <a:pt x="1133" y="598"/>
                    </a:lnTo>
                    <a:lnTo>
                      <a:pt x="1131" y="596"/>
                    </a:lnTo>
                    <a:lnTo>
                      <a:pt x="1131" y="594"/>
                    </a:lnTo>
                    <a:lnTo>
                      <a:pt x="1131" y="592"/>
                    </a:lnTo>
                    <a:lnTo>
                      <a:pt x="1133" y="589"/>
                    </a:lnTo>
                    <a:lnTo>
                      <a:pt x="1133" y="587"/>
                    </a:lnTo>
                    <a:lnTo>
                      <a:pt x="1133" y="585"/>
                    </a:lnTo>
                    <a:lnTo>
                      <a:pt x="1131" y="585"/>
                    </a:lnTo>
                    <a:lnTo>
                      <a:pt x="1131" y="583"/>
                    </a:lnTo>
                    <a:lnTo>
                      <a:pt x="1131" y="581"/>
                    </a:lnTo>
                    <a:lnTo>
                      <a:pt x="1131" y="578"/>
                    </a:lnTo>
                    <a:lnTo>
                      <a:pt x="1128" y="578"/>
                    </a:lnTo>
                    <a:lnTo>
                      <a:pt x="1128" y="576"/>
                    </a:lnTo>
                    <a:lnTo>
                      <a:pt x="1128" y="574"/>
                    </a:lnTo>
                    <a:lnTo>
                      <a:pt x="1126" y="572"/>
                    </a:lnTo>
                    <a:lnTo>
                      <a:pt x="1126" y="570"/>
                    </a:lnTo>
                    <a:lnTo>
                      <a:pt x="1124" y="570"/>
                    </a:lnTo>
                    <a:lnTo>
                      <a:pt x="1124" y="567"/>
                    </a:lnTo>
                    <a:lnTo>
                      <a:pt x="1122" y="567"/>
                    </a:lnTo>
                    <a:lnTo>
                      <a:pt x="1120" y="565"/>
                    </a:lnTo>
                    <a:lnTo>
                      <a:pt x="1117" y="565"/>
                    </a:lnTo>
                    <a:lnTo>
                      <a:pt x="1117" y="563"/>
                    </a:lnTo>
                    <a:lnTo>
                      <a:pt x="1117" y="561"/>
                    </a:lnTo>
                    <a:lnTo>
                      <a:pt x="1115" y="561"/>
                    </a:lnTo>
                    <a:lnTo>
                      <a:pt x="1115" y="559"/>
                    </a:lnTo>
                    <a:lnTo>
                      <a:pt x="1115" y="556"/>
                    </a:lnTo>
                    <a:lnTo>
                      <a:pt x="1115" y="554"/>
                    </a:lnTo>
                    <a:lnTo>
                      <a:pt x="1115" y="552"/>
                    </a:lnTo>
                    <a:lnTo>
                      <a:pt x="1115" y="550"/>
                    </a:lnTo>
                    <a:lnTo>
                      <a:pt x="1115" y="548"/>
                    </a:lnTo>
                    <a:lnTo>
                      <a:pt x="1115" y="545"/>
                    </a:lnTo>
                    <a:lnTo>
                      <a:pt x="1113" y="543"/>
                    </a:lnTo>
                    <a:lnTo>
                      <a:pt x="1111" y="543"/>
                    </a:lnTo>
                    <a:lnTo>
                      <a:pt x="1111" y="541"/>
                    </a:lnTo>
                    <a:lnTo>
                      <a:pt x="1109" y="541"/>
                    </a:lnTo>
                    <a:lnTo>
                      <a:pt x="1109" y="539"/>
                    </a:lnTo>
                    <a:lnTo>
                      <a:pt x="1109" y="537"/>
                    </a:lnTo>
                    <a:lnTo>
                      <a:pt x="1106" y="537"/>
                    </a:lnTo>
                    <a:lnTo>
                      <a:pt x="1106" y="534"/>
                    </a:lnTo>
                    <a:lnTo>
                      <a:pt x="1104" y="532"/>
                    </a:lnTo>
                    <a:lnTo>
                      <a:pt x="1102" y="530"/>
                    </a:lnTo>
                    <a:lnTo>
                      <a:pt x="1102" y="528"/>
                    </a:lnTo>
                    <a:lnTo>
                      <a:pt x="1102" y="526"/>
                    </a:lnTo>
                    <a:lnTo>
                      <a:pt x="1100" y="526"/>
                    </a:lnTo>
                    <a:lnTo>
                      <a:pt x="1100" y="523"/>
                    </a:lnTo>
                    <a:lnTo>
                      <a:pt x="1098" y="523"/>
                    </a:lnTo>
                    <a:lnTo>
                      <a:pt x="1098" y="521"/>
                    </a:lnTo>
                    <a:lnTo>
                      <a:pt x="1095" y="521"/>
                    </a:lnTo>
                    <a:lnTo>
                      <a:pt x="1093" y="521"/>
                    </a:lnTo>
                    <a:lnTo>
                      <a:pt x="1089" y="523"/>
                    </a:lnTo>
                    <a:lnTo>
                      <a:pt x="1084" y="523"/>
                    </a:lnTo>
                    <a:lnTo>
                      <a:pt x="1082" y="526"/>
                    </a:lnTo>
                    <a:lnTo>
                      <a:pt x="1080" y="526"/>
                    </a:lnTo>
                    <a:lnTo>
                      <a:pt x="1078" y="523"/>
                    </a:lnTo>
                    <a:lnTo>
                      <a:pt x="1076" y="521"/>
                    </a:lnTo>
                    <a:lnTo>
                      <a:pt x="1073" y="519"/>
                    </a:lnTo>
                    <a:lnTo>
                      <a:pt x="1071" y="519"/>
                    </a:lnTo>
                    <a:lnTo>
                      <a:pt x="1069" y="521"/>
                    </a:lnTo>
                    <a:lnTo>
                      <a:pt x="1067" y="521"/>
                    </a:lnTo>
                    <a:lnTo>
                      <a:pt x="1067" y="523"/>
                    </a:lnTo>
                    <a:lnTo>
                      <a:pt x="1065" y="523"/>
                    </a:lnTo>
                    <a:lnTo>
                      <a:pt x="1062" y="523"/>
                    </a:lnTo>
                    <a:lnTo>
                      <a:pt x="1060" y="523"/>
                    </a:lnTo>
                    <a:lnTo>
                      <a:pt x="1058" y="523"/>
                    </a:lnTo>
                    <a:lnTo>
                      <a:pt x="1056" y="523"/>
                    </a:lnTo>
                    <a:lnTo>
                      <a:pt x="1056" y="521"/>
                    </a:lnTo>
                    <a:lnTo>
                      <a:pt x="1054" y="521"/>
                    </a:lnTo>
                    <a:lnTo>
                      <a:pt x="1051" y="519"/>
                    </a:lnTo>
                    <a:lnTo>
                      <a:pt x="1051" y="517"/>
                    </a:lnTo>
                    <a:lnTo>
                      <a:pt x="1049" y="515"/>
                    </a:lnTo>
                    <a:lnTo>
                      <a:pt x="1047" y="512"/>
                    </a:lnTo>
                    <a:lnTo>
                      <a:pt x="1045" y="512"/>
                    </a:lnTo>
                    <a:lnTo>
                      <a:pt x="1043" y="512"/>
                    </a:lnTo>
                    <a:lnTo>
                      <a:pt x="1043" y="51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5153025" y="1271588"/>
                <a:ext cx="2365375" cy="2627313"/>
              </a:xfrm>
              <a:custGeom>
                <a:avLst/>
                <a:gdLst>
                  <a:gd name="T0" fmla="*/ 2147483647 w 1490"/>
                  <a:gd name="T1" fmla="*/ 2147483647 h 1655"/>
                  <a:gd name="T2" fmla="*/ 2147483647 w 1490"/>
                  <a:gd name="T3" fmla="*/ 2147483647 h 1655"/>
                  <a:gd name="T4" fmla="*/ 2147483647 w 1490"/>
                  <a:gd name="T5" fmla="*/ 2147483647 h 1655"/>
                  <a:gd name="T6" fmla="*/ 2147483647 w 1490"/>
                  <a:gd name="T7" fmla="*/ 2147483647 h 1655"/>
                  <a:gd name="T8" fmla="*/ 2147483647 w 1490"/>
                  <a:gd name="T9" fmla="*/ 2147483647 h 1655"/>
                  <a:gd name="T10" fmla="*/ 2147483647 w 1490"/>
                  <a:gd name="T11" fmla="*/ 2147483647 h 1655"/>
                  <a:gd name="T12" fmla="*/ 2147483647 w 1490"/>
                  <a:gd name="T13" fmla="*/ 2147483647 h 1655"/>
                  <a:gd name="T14" fmla="*/ 2147483647 w 1490"/>
                  <a:gd name="T15" fmla="*/ 2147483647 h 1655"/>
                  <a:gd name="T16" fmla="*/ 2147483647 w 1490"/>
                  <a:gd name="T17" fmla="*/ 2147483647 h 1655"/>
                  <a:gd name="T18" fmla="*/ 2147483647 w 1490"/>
                  <a:gd name="T19" fmla="*/ 2147483647 h 1655"/>
                  <a:gd name="T20" fmla="*/ 2147483647 w 1490"/>
                  <a:gd name="T21" fmla="*/ 2147483647 h 1655"/>
                  <a:gd name="T22" fmla="*/ 2147483647 w 1490"/>
                  <a:gd name="T23" fmla="*/ 2147483647 h 1655"/>
                  <a:gd name="T24" fmla="*/ 2147483647 w 1490"/>
                  <a:gd name="T25" fmla="*/ 2147483647 h 1655"/>
                  <a:gd name="T26" fmla="*/ 2147483647 w 1490"/>
                  <a:gd name="T27" fmla="*/ 2147483647 h 1655"/>
                  <a:gd name="T28" fmla="*/ 2147483647 w 1490"/>
                  <a:gd name="T29" fmla="*/ 2147483647 h 1655"/>
                  <a:gd name="T30" fmla="*/ 2147483647 w 1490"/>
                  <a:gd name="T31" fmla="*/ 2147483647 h 1655"/>
                  <a:gd name="T32" fmla="*/ 2147483647 w 1490"/>
                  <a:gd name="T33" fmla="*/ 2147483647 h 1655"/>
                  <a:gd name="T34" fmla="*/ 2147483647 w 1490"/>
                  <a:gd name="T35" fmla="*/ 2147483647 h 1655"/>
                  <a:gd name="T36" fmla="*/ 2147483647 w 1490"/>
                  <a:gd name="T37" fmla="*/ 2147483647 h 1655"/>
                  <a:gd name="T38" fmla="*/ 2147483647 w 1490"/>
                  <a:gd name="T39" fmla="*/ 2147483647 h 1655"/>
                  <a:gd name="T40" fmla="*/ 2147483647 w 1490"/>
                  <a:gd name="T41" fmla="*/ 2147483647 h 1655"/>
                  <a:gd name="T42" fmla="*/ 2147483647 w 1490"/>
                  <a:gd name="T43" fmla="*/ 2147483647 h 1655"/>
                  <a:gd name="T44" fmla="*/ 2147483647 w 1490"/>
                  <a:gd name="T45" fmla="*/ 2147483647 h 1655"/>
                  <a:gd name="T46" fmla="*/ 2147483647 w 1490"/>
                  <a:gd name="T47" fmla="*/ 2147483647 h 1655"/>
                  <a:gd name="T48" fmla="*/ 2147483647 w 1490"/>
                  <a:gd name="T49" fmla="*/ 2147483647 h 1655"/>
                  <a:gd name="T50" fmla="*/ 2147483647 w 1490"/>
                  <a:gd name="T51" fmla="*/ 2147483647 h 1655"/>
                  <a:gd name="T52" fmla="*/ 2147483647 w 1490"/>
                  <a:gd name="T53" fmla="*/ 2147483647 h 1655"/>
                  <a:gd name="T54" fmla="*/ 2147483647 w 1490"/>
                  <a:gd name="T55" fmla="*/ 2147483647 h 1655"/>
                  <a:gd name="T56" fmla="*/ 2147483647 w 1490"/>
                  <a:gd name="T57" fmla="*/ 2147483647 h 1655"/>
                  <a:gd name="T58" fmla="*/ 2147483647 w 1490"/>
                  <a:gd name="T59" fmla="*/ 2147483647 h 1655"/>
                  <a:gd name="T60" fmla="*/ 2147483647 w 1490"/>
                  <a:gd name="T61" fmla="*/ 2147483647 h 1655"/>
                  <a:gd name="T62" fmla="*/ 2147483647 w 1490"/>
                  <a:gd name="T63" fmla="*/ 2147483647 h 1655"/>
                  <a:gd name="T64" fmla="*/ 2147483647 w 1490"/>
                  <a:gd name="T65" fmla="*/ 2147483647 h 1655"/>
                  <a:gd name="T66" fmla="*/ 2147483647 w 1490"/>
                  <a:gd name="T67" fmla="*/ 2147483647 h 1655"/>
                  <a:gd name="T68" fmla="*/ 2147483647 w 1490"/>
                  <a:gd name="T69" fmla="*/ 2147483647 h 1655"/>
                  <a:gd name="T70" fmla="*/ 2147483647 w 1490"/>
                  <a:gd name="T71" fmla="*/ 2147483647 h 1655"/>
                  <a:gd name="T72" fmla="*/ 2147483647 w 1490"/>
                  <a:gd name="T73" fmla="*/ 2147483647 h 1655"/>
                  <a:gd name="T74" fmla="*/ 2147483647 w 1490"/>
                  <a:gd name="T75" fmla="*/ 2147483647 h 1655"/>
                  <a:gd name="T76" fmla="*/ 2147483647 w 1490"/>
                  <a:gd name="T77" fmla="*/ 2147483647 h 1655"/>
                  <a:gd name="T78" fmla="*/ 2147483647 w 1490"/>
                  <a:gd name="T79" fmla="*/ 2147483647 h 1655"/>
                  <a:gd name="T80" fmla="*/ 2147483647 w 1490"/>
                  <a:gd name="T81" fmla="*/ 2147483647 h 1655"/>
                  <a:gd name="T82" fmla="*/ 2147483647 w 1490"/>
                  <a:gd name="T83" fmla="*/ 2147483647 h 1655"/>
                  <a:gd name="T84" fmla="*/ 2147483647 w 1490"/>
                  <a:gd name="T85" fmla="*/ 2147483647 h 1655"/>
                  <a:gd name="T86" fmla="*/ 2147483647 w 1490"/>
                  <a:gd name="T87" fmla="*/ 2147483647 h 1655"/>
                  <a:gd name="T88" fmla="*/ 2147483647 w 1490"/>
                  <a:gd name="T89" fmla="*/ 2147483647 h 1655"/>
                  <a:gd name="T90" fmla="*/ 2147483647 w 1490"/>
                  <a:gd name="T91" fmla="*/ 2147483647 h 1655"/>
                  <a:gd name="T92" fmla="*/ 2147483647 w 1490"/>
                  <a:gd name="T93" fmla="*/ 2147483647 h 1655"/>
                  <a:gd name="T94" fmla="*/ 2147483647 w 1490"/>
                  <a:gd name="T95" fmla="*/ 2147483647 h 1655"/>
                  <a:gd name="T96" fmla="*/ 2147483647 w 1490"/>
                  <a:gd name="T97" fmla="*/ 2147483647 h 1655"/>
                  <a:gd name="T98" fmla="*/ 2147483647 w 1490"/>
                  <a:gd name="T99" fmla="*/ 2147483647 h 1655"/>
                  <a:gd name="T100" fmla="*/ 2147483647 w 1490"/>
                  <a:gd name="T101" fmla="*/ 2147483647 h 1655"/>
                  <a:gd name="T102" fmla="*/ 2147483647 w 1490"/>
                  <a:gd name="T103" fmla="*/ 2147483647 h 1655"/>
                  <a:gd name="T104" fmla="*/ 2147483647 w 1490"/>
                  <a:gd name="T105" fmla="*/ 2147483647 h 1655"/>
                  <a:gd name="T106" fmla="*/ 2147483647 w 1490"/>
                  <a:gd name="T107" fmla="*/ 2147483647 h 1655"/>
                  <a:gd name="T108" fmla="*/ 2147483647 w 1490"/>
                  <a:gd name="T109" fmla="*/ 2147483647 h 1655"/>
                  <a:gd name="T110" fmla="*/ 2147483647 w 1490"/>
                  <a:gd name="T111" fmla="*/ 2147483647 h 1655"/>
                  <a:gd name="T112" fmla="*/ 2147483647 w 1490"/>
                  <a:gd name="T113" fmla="*/ 2147483647 h 1655"/>
                  <a:gd name="T114" fmla="*/ 2147483647 w 1490"/>
                  <a:gd name="T115" fmla="*/ 2147483647 h 1655"/>
                  <a:gd name="T116" fmla="*/ 2147483647 w 1490"/>
                  <a:gd name="T117" fmla="*/ 2147483647 h 1655"/>
                  <a:gd name="T118" fmla="*/ 2147483647 w 1490"/>
                  <a:gd name="T119" fmla="*/ 2147483647 h 1655"/>
                  <a:gd name="T120" fmla="*/ 2147483647 w 1490"/>
                  <a:gd name="T121" fmla="*/ 2147483647 h 1655"/>
                  <a:gd name="T122" fmla="*/ 2147483647 w 1490"/>
                  <a:gd name="T123" fmla="*/ 2147483647 h 1655"/>
                  <a:gd name="T124" fmla="*/ 2147483647 w 1490"/>
                  <a:gd name="T125" fmla="*/ 2147483647 h 16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90"/>
                  <a:gd name="T190" fmla="*/ 0 h 1655"/>
                  <a:gd name="T191" fmla="*/ 1490 w 1490"/>
                  <a:gd name="T192" fmla="*/ 1655 h 16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90" h="1655">
                    <a:moveTo>
                      <a:pt x="62" y="1030"/>
                    </a:moveTo>
                    <a:lnTo>
                      <a:pt x="62" y="1030"/>
                    </a:lnTo>
                    <a:lnTo>
                      <a:pt x="62" y="1032"/>
                    </a:lnTo>
                    <a:lnTo>
                      <a:pt x="60" y="1032"/>
                    </a:lnTo>
                    <a:lnTo>
                      <a:pt x="60" y="1030"/>
                    </a:lnTo>
                    <a:lnTo>
                      <a:pt x="58" y="1030"/>
                    </a:lnTo>
                    <a:lnTo>
                      <a:pt x="55" y="1030"/>
                    </a:lnTo>
                    <a:lnTo>
                      <a:pt x="55" y="1032"/>
                    </a:lnTo>
                    <a:lnTo>
                      <a:pt x="53" y="1032"/>
                    </a:lnTo>
                    <a:lnTo>
                      <a:pt x="51" y="1032"/>
                    </a:lnTo>
                    <a:lnTo>
                      <a:pt x="51" y="1034"/>
                    </a:lnTo>
                    <a:lnTo>
                      <a:pt x="49" y="1032"/>
                    </a:lnTo>
                    <a:lnTo>
                      <a:pt x="49" y="1034"/>
                    </a:lnTo>
                    <a:lnTo>
                      <a:pt x="49" y="1032"/>
                    </a:lnTo>
                    <a:lnTo>
                      <a:pt x="49" y="1030"/>
                    </a:lnTo>
                    <a:lnTo>
                      <a:pt x="47" y="1030"/>
                    </a:lnTo>
                    <a:lnTo>
                      <a:pt x="47" y="1028"/>
                    </a:lnTo>
                    <a:lnTo>
                      <a:pt x="44" y="1028"/>
                    </a:lnTo>
                    <a:lnTo>
                      <a:pt x="44" y="1030"/>
                    </a:lnTo>
                    <a:lnTo>
                      <a:pt x="42" y="1030"/>
                    </a:lnTo>
                    <a:lnTo>
                      <a:pt x="44" y="1030"/>
                    </a:lnTo>
                    <a:lnTo>
                      <a:pt x="42" y="1032"/>
                    </a:lnTo>
                    <a:lnTo>
                      <a:pt x="44" y="1032"/>
                    </a:lnTo>
                    <a:lnTo>
                      <a:pt x="42" y="1032"/>
                    </a:lnTo>
                    <a:lnTo>
                      <a:pt x="42" y="1034"/>
                    </a:lnTo>
                    <a:lnTo>
                      <a:pt x="40" y="1034"/>
                    </a:lnTo>
                    <a:lnTo>
                      <a:pt x="38" y="1034"/>
                    </a:lnTo>
                    <a:lnTo>
                      <a:pt x="40" y="1034"/>
                    </a:lnTo>
                    <a:lnTo>
                      <a:pt x="40" y="1032"/>
                    </a:lnTo>
                    <a:lnTo>
                      <a:pt x="38" y="1032"/>
                    </a:lnTo>
                    <a:lnTo>
                      <a:pt x="38" y="1034"/>
                    </a:lnTo>
                    <a:lnTo>
                      <a:pt x="38" y="1032"/>
                    </a:lnTo>
                    <a:lnTo>
                      <a:pt x="36" y="1032"/>
                    </a:lnTo>
                    <a:lnTo>
                      <a:pt x="36" y="1030"/>
                    </a:lnTo>
                    <a:lnTo>
                      <a:pt x="33" y="1030"/>
                    </a:lnTo>
                    <a:lnTo>
                      <a:pt x="31" y="1030"/>
                    </a:lnTo>
                    <a:lnTo>
                      <a:pt x="31" y="1028"/>
                    </a:lnTo>
                    <a:lnTo>
                      <a:pt x="29" y="1025"/>
                    </a:lnTo>
                    <a:lnTo>
                      <a:pt x="29" y="1028"/>
                    </a:lnTo>
                    <a:lnTo>
                      <a:pt x="29" y="1025"/>
                    </a:lnTo>
                    <a:lnTo>
                      <a:pt x="29" y="1023"/>
                    </a:lnTo>
                    <a:lnTo>
                      <a:pt x="29" y="1021"/>
                    </a:lnTo>
                    <a:lnTo>
                      <a:pt x="29" y="1019"/>
                    </a:lnTo>
                    <a:lnTo>
                      <a:pt x="29" y="1021"/>
                    </a:lnTo>
                    <a:lnTo>
                      <a:pt x="29" y="1019"/>
                    </a:lnTo>
                    <a:lnTo>
                      <a:pt x="29" y="1017"/>
                    </a:lnTo>
                    <a:lnTo>
                      <a:pt x="31" y="1017"/>
                    </a:lnTo>
                    <a:lnTo>
                      <a:pt x="29" y="1017"/>
                    </a:lnTo>
                    <a:lnTo>
                      <a:pt x="27" y="1017"/>
                    </a:lnTo>
                    <a:lnTo>
                      <a:pt x="27" y="1014"/>
                    </a:lnTo>
                    <a:lnTo>
                      <a:pt x="25" y="1014"/>
                    </a:lnTo>
                    <a:lnTo>
                      <a:pt x="22" y="1014"/>
                    </a:lnTo>
                    <a:lnTo>
                      <a:pt x="22" y="1012"/>
                    </a:lnTo>
                    <a:lnTo>
                      <a:pt x="22" y="1010"/>
                    </a:lnTo>
                    <a:lnTo>
                      <a:pt x="20" y="1010"/>
                    </a:lnTo>
                    <a:lnTo>
                      <a:pt x="22" y="1010"/>
                    </a:lnTo>
                    <a:lnTo>
                      <a:pt x="20" y="1010"/>
                    </a:lnTo>
                    <a:lnTo>
                      <a:pt x="18" y="1010"/>
                    </a:lnTo>
                    <a:lnTo>
                      <a:pt x="20" y="1010"/>
                    </a:lnTo>
                    <a:lnTo>
                      <a:pt x="20" y="1008"/>
                    </a:lnTo>
                    <a:lnTo>
                      <a:pt x="18" y="1008"/>
                    </a:lnTo>
                    <a:lnTo>
                      <a:pt x="18" y="1006"/>
                    </a:lnTo>
                    <a:lnTo>
                      <a:pt x="16" y="1006"/>
                    </a:lnTo>
                    <a:lnTo>
                      <a:pt x="18" y="1006"/>
                    </a:lnTo>
                    <a:lnTo>
                      <a:pt x="16" y="1006"/>
                    </a:lnTo>
                    <a:lnTo>
                      <a:pt x="16" y="1003"/>
                    </a:lnTo>
                    <a:lnTo>
                      <a:pt x="14" y="1003"/>
                    </a:lnTo>
                    <a:lnTo>
                      <a:pt x="16" y="1003"/>
                    </a:lnTo>
                    <a:lnTo>
                      <a:pt x="16" y="1001"/>
                    </a:lnTo>
                    <a:lnTo>
                      <a:pt x="14" y="1001"/>
                    </a:lnTo>
                    <a:lnTo>
                      <a:pt x="16" y="1001"/>
                    </a:lnTo>
                    <a:lnTo>
                      <a:pt x="16" y="999"/>
                    </a:lnTo>
                    <a:lnTo>
                      <a:pt x="14" y="999"/>
                    </a:lnTo>
                    <a:lnTo>
                      <a:pt x="14" y="997"/>
                    </a:lnTo>
                    <a:lnTo>
                      <a:pt x="11" y="995"/>
                    </a:lnTo>
                    <a:lnTo>
                      <a:pt x="11" y="992"/>
                    </a:lnTo>
                    <a:lnTo>
                      <a:pt x="11" y="990"/>
                    </a:lnTo>
                    <a:lnTo>
                      <a:pt x="9" y="990"/>
                    </a:lnTo>
                    <a:lnTo>
                      <a:pt x="9" y="988"/>
                    </a:lnTo>
                    <a:lnTo>
                      <a:pt x="9" y="986"/>
                    </a:lnTo>
                    <a:lnTo>
                      <a:pt x="11" y="986"/>
                    </a:lnTo>
                    <a:lnTo>
                      <a:pt x="9" y="986"/>
                    </a:lnTo>
                    <a:lnTo>
                      <a:pt x="11" y="986"/>
                    </a:lnTo>
                    <a:lnTo>
                      <a:pt x="9" y="986"/>
                    </a:lnTo>
                    <a:lnTo>
                      <a:pt x="9" y="984"/>
                    </a:lnTo>
                    <a:lnTo>
                      <a:pt x="9" y="981"/>
                    </a:lnTo>
                    <a:lnTo>
                      <a:pt x="9" y="979"/>
                    </a:lnTo>
                    <a:lnTo>
                      <a:pt x="7" y="979"/>
                    </a:lnTo>
                    <a:lnTo>
                      <a:pt x="5" y="979"/>
                    </a:lnTo>
                    <a:lnTo>
                      <a:pt x="3" y="979"/>
                    </a:lnTo>
                    <a:lnTo>
                      <a:pt x="5" y="979"/>
                    </a:lnTo>
                    <a:lnTo>
                      <a:pt x="3" y="979"/>
                    </a:lnTo>
                    <a:lnTo>
                      <a:pt x="3" y="977"/>
                    </a:lnTo>
                    <a:lnTo>
                      <a:pt x="0" y="977"/>
                    </a:lnTo>
                    <a:lnTo>
                      <a:pt x="0" y="975"/>
                    </a:lnTo>
                    <a:lnTo>
                      <a:pt x="3" y="975"/>
                    </a:lnTo>
                    <a:lnTo>
                      <a:pt x="3" y="973"/>
                    </a:lnTo>
                    <a:lnTo>
                      <a:pt x="5" y="973"/>
                    </a:lnTo>
                    <a:lnTo>
                      <a:pt x="3" y="973"/>
                    </a:lnTo>
                    <a:lnTo>
                      <a:pt x="5" y="973"/>
                    </a:lnTo>
                    <a:lnTo>
                      <a:pt x="5" y="970"/>
                    </a:lnTo>
                    <a:lnTo>
                      <a:pt x="5" y="968"/>
                    </a:lnTo>
                    <a:lnTo>
                      <a:pt x="7" y="968"/>
                    </a:lnTo>
                    <a:lnTo>
                      <a:pt x="7" y="966"/>
                    </a:lnTo>
                    <a:lnTo>
                      <a:pt x="5" y="966"/>
                    </a:lnTo>
                    <a:lnTo>
                      <a:pt x="7" y="966"/>
                    </a:lnTo>
                    <a:lnTo>
                      <a:pt x="7" y="964"/>
                    </a:lnTo>
                    <a:lnTo>
                      <a:pt x="5" y="964"/>
                    </a:lnTo>
                    <a:lnTo>
                      <a:pt x="7" y="964"/>
                    </a:lnTo>
                    <a:lnTo>
                      <a:pt x="7" y="962"/>
                    </a:lnTo>
                    <a:lnTo>
                      <a:pt x="7" y="959"/>
                    </a:lnTo>
                    <a:lnTo>
                      <a:pt x="9" y="959"/>
                    </a:lnTo>
                    <a:lnTo>
                      <a:pt x="7" y="959"/>
                    </a:lnTo>
                    <a:lnTo>
                      <a:pt x="9" y="957"/>
                    </a:lnTo>
                    <a:lnTo>
                      <a:pt x="7" y="957"/>
                    </a:lnTo>
                    <a:lnTo>
                      <a:pt x="9" y="957"/>
                    </a:lnTo>
                    <a:lnTo>
                      <a:pt x="9" y="959"/>
                    </a:lnTo>
                    <a:lnTo>
                      <a:pt x="11" y="957"/>
                    </a:lnTo>
                    <a:lnTo>
                      <a:pt x="14" y="957"/>
                    </a:lnTo>
                    <a:lnTo>
                      <a:pt x="16" y="957"/>
                    </a:lnTo>
                    <a:lnTo>
                      <a:pt x="18" y="957"/>
                    </a:lnTo>
                    <a:lnTo>
                      <a:pt x="20" y="957"/>
                    </a:lnTo>
                    <a:lnTo>
                      <a:pt x="22" y="957"/>
                    </a:lnTo>
                    <a:lnTo>
                      <a:pt x="22" y="955"/>
                    </a:lnTo>
                    <a:lnTo>
                      <a:pt x="20" y="955"/>
                    </a:lnTo>
                    <a:lnTo>
                      <a:pt x="22" y="953"/>
                    </a:lnTo>
                    <a:lnTo>
                      <a:pt x="25" y="953"/>
                    </a:lnTo>
                    <a:lnTo>
                      <a:pt x="25" y="951"/>
                    </a:lnTo>
                    <a:lnTo>
                      <a:pt x="27" y="953"/>
                    </a:lnTo>
                    <a:lnTo>
                      <a:pt x="27" y="951"/>
                    </a:lnTo>
                    <a:lnTo>
                      <a:pt x="25" y="951"/>
                    </a:lnTo>
                    <a:lnTo>
                      <a:pt x="25" y="948"/>
                    </a:lnTo>
                    <a:lnTo>
                      <a:pt x="25" y="946"/>
                    </a:lnTo>
                    <a:lnTo>
                      <a:pt x="27" y="946"/>
                    </a:lnTo>
                    <a:lnTo>
                      <a:pt x="27" y="944"/>
                    </a:lnTo>
                    <a:lnTo>
                      <a:pt x="27" y="946"/>
                    </a:lnTo>
                    <a:lnTo>
                      <a:pt x="29" y="944"/>
                    </a:lnTo>
                    <a:lnTo>
                      <a:pt x="27" y="944"/>
                    </a:lnTo>
                    <a:lnTo>
                      <a:pt x="29" y="944"/>
                    </a:lnTo>
                    <a:lnTo>
                      <a:pt x="29" y="942"/>
                    </a:lnTo>
                    <a:lnTo>
                      <a:pt x="27" y="942"/>
                    </a:lnTo>
                    <a:lnTo>
                      <a:pt x="27" y="944"/>
                    </a:lnTo>
                    <a:lnTo>
                      <a:pt x="27" y="942"/>
                    </a:lnTo>
                    <a:lnTo>
                      <a:pt x="29" y="942"/>
                    </a:lnTo>
                    <a:lnTo>
                      <a:pt x="27" y="942"/>
                    </a:lnTo>
                    <a:lnTo>
                      <a:pt x="27" y="940"/>
                    </a:lnTo>
                    <a:lnTo>
                      <a:pt x="27" y="937"/>
                    </a:lnTo>
                    <a:lnTo>
                      <a:pt x="29" y="937"/>
                    </a:lnTo>
                    <a:lnTo>
                      <a:pt x="27" y="937"/>
                    </a:lnTo>
                    <a:lnTo>
                      <a:pt x="27" y="935"/>
                    </a:lnTo>
                    <a:lnTo>
                      <a:pt x="29" y="935"/>
                    </a:lnTo>
                    <a:lnTo>
                      <a:pt x="29" y="933"/>
                    </a:lnTo>
                    <a:lnTo>
                      <a:pt x="27" y="933"/>
                    </a:lnTo>
                    <a:lnTo>
                      <a:pt x="29" y="933"/>
                    </a:lnTo>
                    <a:lnTo>
                      <a:pt x="27" y="933"/>
                    </a:lnTo>
                    <a:lnTo>
                      <a:pt x="29" y="931"/>
                    </a:lnTo>
                    <a:lnTo>
                      <a:pt x="27" y="931"/>
                    </a:lnTo>
                    <a:lnTo>
                      <a:pt x="29" y="931"/>
                    </a:lnTo>
                    <a:lnTo>
                      <a:pt x="29" y="929"/>
                    </a:lnTo>
                    <a:lnTo>
                      <a:pt x="31" y="929"/>
                    </a:lnTo>
                    <a:lnTo>
                      <a:pt x="33" y="929"/>
                    </a:lnTo>
                    <a:lnTo>
                      <a:pt x="31" y="929"/>
                    </a:lnTo>
                    <a:lnTo>
                      <a:pt x="31" y="926"/>
                    </a:lnTo>
                    <a:lnTo>
                      <a:pt x="31" y="924"/>
                    </a:lnTo>
                    <a:lnTo>
                      <a:pt x="33" y="924"/>
                    </a:lnTo>
                    <a:lnTo>
                      <a:pt x="33" y="922"/>
                    </a:lnTo>
                    <a:lnTo>
                      <a:pt x="36" y="922"/>
                    </a:lnTo>
                    <a:lnTo>
                      <a:pt x="36" y="920"/>
                    </a:lnTo>
                    <a:lnTo>
                      <a:pt x="38" y="920"/>
                    </a:lnTo>
                    <a:lnTo>
                      <a:pt x="36" y="920"/>
                    </a:lnTo>
                    <a:lnTo>
                      <a:pt x="38" y="920"/>
                    </a:lnTo>
                    <a:lnTo>
                      <a:pt x="38" y="918"/>
                    </a:lnTo>
                    <a:lnTo>
                      <a:pt x="40" y="918"/>
                    </a:lnTo>
                    <a:lnTo>
                      <a:pt x="40" y="915"/>
                    </a:lnTo>
                    <a:lnTo>
                      <a:pt x="40" y="913"/>
                    </a:lnTo>
                    <a:lnTo>
                      <a:pt x="40" y="915"/>
                    </a:lnTo>
                    <a:lnTo>
                      <a:pt x="40" y="913"/>
                    </a:lnTo>
                    <a:lnTo>
                      <a:pt x="40" y="911"/>
                    </a:lnTo>
                    <a:lnTo>
                      <a:pt x="40" y="913"/>
                    </a:lnTo>
                    <a:lnTo>
                      <a:pt x="40" y="911"/>
                    </a:lnTo>
                    <a:lnTo>
                      <a:pt x="40" y="909"/>
                    </a:lnTo>
                    <a:lnTo>
                      <a:pt x="42" y="909"/>
                    </a:lnTo>
                    <a:lnTo>
                      <a:pt x="40" y="909"/>
                    </a:lnTo>
                    <a:lnTo>
                      <a:pt x="42" y="909"/>
                    </a:lnTo>
                    <a:lnTo>
                      <a:pt x="42" y="907"/>
                    </a:lnTo>
                    <a:lnTo>
                      <a:pt x="40" y="907"/>
                    </a:lnTo>
                    <a:lnTo>
                      <a:pt x="42" y="907"/>
                    </a:lnTo>
                    <a:lnTo>
                      <a:pt x="42" y="904"/>
                    </a:lnTo>
                    <a:lnTo>
                      <a:pt x="44" y="904"/>
                    </a:lnTo>
                    <a:lnTo>
                      <a:pt x="44" y="902"/>
                    </a:lnTo>
                    <a:lnTo>
                      <a:pt x="44" y="904"/>
                    </a:lnTo>
                    <a:lnTo>
                      <a:pt x="47" y="904"/>
                    </a:lnTo>
                    <a:lnTo>
                      <a:pt x="47" y="902"/>
                    </a:lnTo>
                    <a:lnTo>
                      <a:pt x="47" y="900"/>
                    </a:lnTo>
                    <a:lnTo>
                      <a:pt x="47" y="898"/>
                    </a:lnTo>
                    <a:lnTo>
                      <a:pt x="49" y="898"/>
                    </a:lnTo>
                    <a:lnTo>
                      <a:pt x="49" y="900"/>
                    </a:lnTo>
                    <a:lnTo>
                      <a:pt x="49" y="898"/>
                    </a:lnTo>
                    <a:lnTo>
                      <a:pt x="51" y="898"/>
                    </a:lnTo>
                    <a:lnTo>
                      <a:pt x="51" y="900"/>
                    </a:lnTo>
                    <a:lnTo>
                      <a:pt x="51" y="898"/>
                    </a:lnTo>
                    <a:lnTo>
                      <a:pt x="53" y="898"/>
                    </a:lnTo>
                    <a:lnTo>
                      <a:pt x="53" y="896"/>
                    </a:lnTo>
                    <a:lnTo>
                      <a:pt x="51" y="896"/>
                    </a:lnTo>
                    <a:lnTo>
                      <a:pt x="51" y="893"/>
                    </a:lnTo>
                    <a:lnTo>
                      <a:pt x="53" y="893"/>
                    </a:lnTo>
                    <a:lnTo>
                      <a:pt x="53" y="891"/>
                    </a:lnTo>
                    <a:lnTo>
                      <a:pt x="55" y="891"/>
                    </a:lnTo>
                    <a:lnTo>
                      <a:pt x="55" y="889"/>
                    </a:lnTo>
                    <a:lnTo>
                      <a:pt x="53" y="889"/>
                    </a:lnTo>
                    <a:lnTo>
                      <a:pt x="55" y="889"/>
                    </a:lnTo>
                    <a:lnTo>
                      <a:pt x="55" y="887"/>
                    </a:lnTo>
                    <a:lnTo>
                      <a:pt x="55" y="885"/>
                    </a:lnTo>
                    <a:lnTo>
                      <a:pt x="58" y="885"/>
                    </a:lnTo>
                    <a:lnTo>
                      <a:pt x="58" y="882"/>
                    </a:lnTo>
                    <a:lnTo>
                      <a:pt x="58" y="880"/>
                    </a:lnTo>
                    <a:lnTo>
                      <a:pt x="60" y="880"/>
                    </a:lnTo>
                    <a:lnTo>
                      <a:pt x="62" y="880"/>
                    </a:lnTo>
                    <a:lnTo>
                      <a:pt x="64" y="880"/>
                    </a:lnTo>
                    <a:lnTo>
                      <a:pt x="64" y="878"/>
                    </a:lnTo>
                    <a:lnTo>
                      <a:pt x="64" y="876"/>
                    </a:lnTo>
                    <a:lnTo>
                      <a:pt x="64" y="874"/>
                    </a:lnTo>
                    <a:lnTo>
                      <a:pt x="64" y="871"/>
                    </a:lnTo>
                    <a:lnTo>
                      <a:pt x="62" y="871"/>
                    </a:lnTo>
                    <a:lnTo>
                      <a:pt x="60" y="871"/>
                    </a:lnTo>
                    <a:lnTo>
                      <a:pt x="60" y="869"/>
                    </a:lnTo>
                    <a:lnTo>
                      <a:pt x="58" y="871"/>
                    </a:lnTo>
                    <a:lnTo>
                      <a:pt x="58" y="869"/>
                    </a:lnTo>
                    <a:lnTo>
                      <a:pt x="55" y="869"/>
                    </a:lnTo>
                    <a:lnTo>
                      <a:pt x="58" y="867"/>
                    </a:lnTo>
                    <a:lnTo>
                      <a:pt x="55" y="867"/>
                    </a:lnTo>
                    <a:lnTo>
                      <a:pt x="55" y="865"/>
                    </a:lnTo>
                    <a:lnTo>
                      <a:pt x="53" y="865"/>
                    </a:lnTo>
                    <a:lnTo>
                      <a:pt x="53" y="863"/>
                    </a:lnTo>
                    <a:lnTo>
                      <a:pt x="53" y="860"/>
                    </a:lnTo>
                    <a:lnTo>
                      <a:pt x="51" y="860"/>
                    </a:lnTo>
                    <a:lnTo>
                      <a:pt x="51" y="858"/>
                    </a:lnTo>
                    <a:lnTo>
                      <a:pt x="49" y="858"/>
                    </a:lnTo>
                    <a:lnTo>
                      <a:pt x="49" y="856"/>
                    </a:lnTo>
                    <a:lnTo>
                      <a:pt x="47" y="856"/>
                    </a:lnTo>
                    <a:lnTo>
                      <a:pt x="47" y="854"/>
                    </a:lnTo>
                    <a:lnTo>
                      <a:pt x="47" y="852"/>
                    </a:lnTo>
                    <a:lnTo>
                      <a:pt x="47" y="849"/>
                    </a:lnTo>
                    <a:lnTo>
                      <a:pt x="44" y="849"/>
                    </a:lnTo>
                    <a:lnTo>
                      <a:pt x="44" y="852"/>
                    </a:lnTo>
                    <a:lnTo>
                      <a:pt x="44" y="849"/>
                    </a:lnTo>
                    <a:lnTo>
                      <a:pt x="44" y="847"/>
                    </a:lnTo>
                    <a:lnTo>
                      <a:pt x="42" y="847"/>
                    </a:lnTo>
                    <a:lnTo>
                      <a:pt x="44" y="847"/>
                    </a:lnTo>
                    <a:lnTo>
                      <a:pt x="42" y="847"/>
                    </a:lnTo>
                    <a:lnTo>
                      <a:pt x="40" y="847"/>
                    </a:lnTo>
                    <a:lnTo>
                      <a:pt x="38" y="847"/>
                    </a:lnTo>
                    <a:lnTo>
                      <a:pt x="38" y="845"/>
                    </a:lnTo>
                    <a:lnTo>
                      <a:pt x="40" y="845"/>
                    </a:lnTo>
                    <a:lnTo>
                      <a:pt x="40" y="843"/>
                    </a:lnTo>
                    <a:lnTo>
                      <a:pt x="40" y="841"/>
                    </a:lnTo>
                    <a:lnTo>
                      <a:pt x="38" y="841"/>
                    </a:lnTo>
                    <a:lnTo>
                      <a:pt x="40" y="841"/>
                    </a:lnTo>
                    <a:lnTo>
                      <a:pt x="40" y="838"/>
                    </a:lnTo>
                    <a:lnTo>
                      <a:pt x="38" y="838"/>
                    </a:lnTo>
                    <a:lnTo>
                      <a:pt x="40" y="838"/>
                    </a:lnTo>
                    <a:lnTo>
                      <a:pt x="40" y="836"/>
                    </a:lnTo>
                    <a:lnTo>
                      <a:pt x="40" y="834"/>
                    </a:lnTo>
                    <a:lnTo>
                      <a:pt x="42" y="834"/>
                    </a:lnTo>
                    <a:lnTo>
                      <a:pt x="40" y="834"/>
                    </a:lnTo>
                    <a:lnTo>
                      <a:pt x="40" y="832"/>
                    </a:lnTo>
                    <a:lnTo>
                      <a:pt x="38" y="832"/>
                    </a:lnTo>
                    <a:lnTo>
                      <a:pt x="38" y="830"/>
                    </a:lnTo>
                    <a:lnTo>
                      <a:pt x="40" y="830"/>
                    </a:lnTo>
                    <a:lnTo>
                      <a:pt x="40" y="827"/>
                    </a:lnTo>
                    <a:lnTo>
                      <a:pt x="38" y="827"/>
                    </a:lnTo>
                    <a:lnTo>
                      <a:pt x="38" y="825"/>
                    </a:lnTo>
                    <a:lnTo>
                      <a:pt x="36" y="825"/>
                    </a:lnTo>
                    <a:lnTo>
                      <a:pt x="33" y="825"/>
                    </a:lnTo>
                    <a:lnTo>
                      <a:pt x="33" y="823"/>
                    </a:lnTo>
                    <a:lnTo>
                      <a:pt x="33" y="821"/>
                    </a:lnTo>
                    <a:lnTo>
                      <a:pt x="31" y="821"/>
                    </a:lnTo>
                    <a:lnTo>
                      <a:pt x="33" y="821"/>
                    </a:lnTo>
                    <a:lnTo>
                      <a:pt x="31" y="819"/>
                    </a:lnTo>
                    <a:lnTo>
                      <a:pt x="33" y="819"/>
                    </a:lnTo>
                    <a:lnTo>
                      <a:pt x="33" y="816"/>
                    </a:lnTo>
                    <a:lnTo>
                      <a:pt x="31" y="816"/>
                    </a:lnTo>
                    <a:lnTo>
                      <a:pt x="31" y="814"/>
                    </a:lnTo>
                    <a:lnTo>
                      <a:pt x="31" y="812"/>
                    </a:lnTo>
                    <a:lnTo>
                      <a:pt x="33" y="812"/>
                    </a:lnTo>
                    <a:lnTo>
                      <a:pt x="31" y="810"/>
                    </a:lnTo>
                    <a:lnTo>
                      <a:pt x="33" y="810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3" y="808"/>
                    </a:lnTo>
                    <a:lnTo>
                      <a:pt x="36" y="808"/>
                    </a:lnTo>
                    <a:lnTo>
                      <a:pt x="36" y="805"/>
                    </a:lnTo>
                    <a:lnTo>
                      <a:pt x="33" y="805"/>
                    </a:lnTo>
                    <a:lnTo>
                      <a:pt x="36" y="805"/>
                    </a:lnTo>
                    <a:lnTo>
                      <a:pt x="38" y="805"/>
                    </a:lnTo>
                    <a:lnTo>
                      <a:pt x="38" y="803"/>
                    </a:lnTo>
                    <a:lnTo>
                      <a:pt x="38" y="801"/>
                    </a:lnTo>
                    <a:lnTo>
                      <a:pt x="40" y="801"/>
                    </a:lnTo>
                    <a:lnTo>
                      <a:pt x="38" y="801"/>
                    </a:lnTo>
                    <a:lnTo>
                      <a:pt x="38" y="799"/>
                    </a:lnTo>
                    <a:lnTo>
                      <a:pt x="40" y="797"/>
                    </a:lnTo>
                    <a:lnTo>
                      <a:pt x="38" y="797"/>
                    </a:lnTo>
                    <a:lnTo>
                      <a:pt x="38" y="794"/>
                    </a:lnTo>
                    <a:lnTo>
                      <a:pt x="40" y="794"/>
                    </a:lnTo>
                    <a:lnTo>
                      <a:pt x="40" y="792"/>
                    </a:lnTo>
                    <a:lnTo>
                      <a:pt x="42" y="792"/>
                    </a:lnTo>
                    <a:lnTo>
                      <a:pt x="42" y="794"/>
                    </a:lnTo>
                    <a:lnTo>
                      <a:pt x="44" y="794"/>
                    </a:lnTo>
                    <a:lnTo>
                      <a:pt x="44" y="792"/>
                    </a:lnTo>
                    <a:lnTo>
                      <a:pt x="47" y="792"/>
                    </a:lnTo>
                    <a:lnTo>
                      <a:pt x="47" y="790"/>
                    </a:lnTo>
                    <a:lnTo>
                      <a:pt x="44" y="790"/>
                    </a:lnTo>
                    <a:lnTo>
                      <a:pt x="44" y="792"/>
                    </a:lnTo>
                    <a:lnTo>
                      <a:pt x="44" y="790"/>
                    </a:lnTo>
                    <a:lnTo>
                      <a:pt x="44" y="788"/>
                    </a:lnTo>
                    <a:lnTo>
                      <a:pt x="47" y="788"/>
                    </a:lnTo>
                    <a:lnTo>
                      <a:pt x="47" y="786"/>
                    </a:lnTo>
                    <a:lnTo>
                      <a:pt x="47" y="783"/>
                    </a:lnTo>
                    <a:lnTo>
                      <a:pt x="47" y="781"/>
                    </a:lnTo>
                    <a:lnTo>
                      <a:pt x="49" y="781"/>
                    </a:lnTo>
                    <a:lnTo>
                      <a:pt x="51" y="781"/>
                    </a:lnTo>
                    <a:lnTo>
                      <a:pt x="49" y="781"/>
                    </a:lnTo>
                    <a:lnTo>
                      <a:pt x="49" y="779"/>
                    </a:lnTo>
                    <a:lnTo>
                      <a:pt x="47" y="779"/>
                    </a:lnTo>
                    <a:lnTo>
                      <a:pt x="47" y="777"/>
                    </a:lnTo>
                    <a:lnTo>
                      <a:pt x="47" y="775"/>
                    </a:lnTo>
                    <a:lnTo>
                      <a:pt x="47" y="772"/>
                    </a:lnTo>
                    <a:lnTo>
                      <a:pt x="49" y="772"/>
                    </a:lnTo>
                    <a:lnTo>
                      <a:pt x="49" y="770"/>
                    </a:lnTo>
                    <a:lnTo>
                      <a:pt x="47" y="770"/>
                    </a:lnTo>
                    <a:lnTo>
                      <a:pt x="47" y="768"/>
                    </a:lnTo>
                    <a:lnTo>
                      <a:pt x="47" y="766"/>
                    </a:lnTo>
                    <a:lnTo>
                      <a:pt x="44" y="766"/>
                    </a:lnTo>
                    <a:lnTo>
                      <a:pt x="44" y="764"/>
                    </a:lnTo>
                    <a:lnTo>
                      <a:pt x="47" y="764"/>
                    </a:lnTo>
                    <a:lnTo>
                      <a:pt x="47" y="761"/>
                    </a:lnTo>
                    <a:lnTo>
                      <a:pt x="49" y="761"/>
                    </a:lnTo>
                    <a:lnTo>
                      <a:pt x="49" y="759"/>
                    </a:lnTo>
                    <a:lnTo>
                      <a:pt x="51" y="761"/>
                    </a:lnTo>
                    <a:lnTo>
                      <a:pt x="51" y="759"/>
                    </a:lnTo>
                    <a:lnTo>
                      <a:pt x="49" y="759"/>
                    </a:lnTo>
                    <a:lnTo>
                      <a:pt x="51" y="759"/>
                    </a:lnTo>
                    <a:lnTo>
                      <a:pt x="49" y="757"/>
                    </a:lnTo>
                    <a:lnTo>
                      <a:pt x="51" y="757"/>
                    </a:lnTo>
                    <a:lnTo>
                      <a:pt x="51" y="755"/>
                    </a:lnTo>
                    <a:lnTo>
                      <a:pt x="49" y="755"/>
                    </a:lnTo>
                    <a:lnTo>
                      <a:pt x="47" y="753"/>
                    </a:lnTo>
                    <a:lnTo>
                      <a:pt x="49" y="753"/>
                    </a:lnTo>
                    <a:lnTo>
                      <a:pt x="47" y="753"/>
                    </a:lnTo>
                    <a:lnTo>
                      <a:pt x="47" y="750"/>
                    </a:lnTo>
                    <a:lnTo>
                      <a:pt x="47" y="748"/>
                    </a:lnTo>
                    <a:lnTo>
                      <a:pt x="49" y="748"/>
                    </a:lnTo>
                    <a:lnTo>
                      <a:pt x="47" y="748"/>
                    </a:lnTo>
                    <a:lnTo>
                      <a:pt x="47" y="746"/>
                    </a:lnTo>
                    <a:lnTo>
                      <a:pt x="49" y="746"/>
                    </a:lnTo>
                    <a:lnTo>
                      <a:pt x="47" y="746"/>
                    </a:lnTo>
                    <a:lnTo>
                      <a:pt x="44" y="746"/>
                    </a:lnTo>
                    <a:lnTo>
                      <a:pt x="47" y="746"/>
                    </a:lnTo>
                    <a:lnTo>
                      <a:pt x="44" y="744"/>
                    </a:lnTo>
                    <a:lnTo>
                      <a:pt x="47" y="744"/>
                    </a:lnTo>
                    <a:lnTo>
                      <a:pt x="49" y="744"/>
                    </a:lnTo>
                    <a:lnTo>
                      <a:pt x="51" y="744"/>
                    </a:lnTo>
                    <a:lnTo>
                      <a:pt x="51" y="742"/>
                    </a:lnTo>
                    <a:lnTo>
                      <a:pt x="49" y="742"/>
                    </a:lnTo>
                    <a:lnTo>
                      <a:pt x="49" y="739"/>
                    </a:lnTo>
                    <a:lnTo>
                      <a:pt x="51" y="739"/>
                    </a:lnTo>
                    <a:lnTo>
                      <a:pt x="53" y="739"/>
                    </a:lnTo>
                    <a:lnTo>
                      <a:pt x="55" y="739"/>
                    </a:lnTo>
                    <a:lnTo>
                      <a:pt x="58" y="739"/>
                    </a:lnTo>
                    <a:lnTo>
                      <a:pt x="58" y="737"/>
                    </a:lnTo>
                    <a:lnTo>
                      <a:pt x="60" y="737"/>
                    </a:lnTo>
                    <a:lnTo>
                      <a:pt x="60" y="735"/>
                    </a:lnTo>
                    <a:lnTo>
                      <a:pt x="62" y="733"/>
                    </a:lnTo>
                    <a:lnTo>
                      <a:pt x="62" y="735"/>
                    </a:lnTo>
                    <a:lnTo>
                      <a:pt x="62" y="733"/>
                    </a:lnTo>
                    <a:lnTo>
                      <a:pt x="64" y="733"/>
                    </a:lnTo>
                    <a:lnTo>
                      <a:pt x="64" y="731"/>
                    </a:lnTo>
                    <a:lnTo>
                      <a:pt x="66" y="731"/>
                    </a:lnTo>
                    <a:lnTo>
                      <a:pt x="66" y="728"/>
                    </a:lnTo>
                    <a:lnTo>
                      <a:pt x="64" y="728"/>
                    </a:lnTo>
                    <a:lnTo>
                      <a:pt x="64" y="726"/>
                    </a:lnTo>
                    <a:lnTo>
                      <a:pt x="66" y="726"/>
                    </a:lnTo>
                    <a:lnTo>
                      <a:pt x="66" y="724"/>
                    </a:lnTo>
                    <a:lnTo>
                      <a:pt x="69" y="724"/>
                    </a:lnTo>
                    <a:lnTo>
                      <a:pt x="71" y="724"/>
                    </a:lnTo>
                    <a:lnTo>
                      <a:pt x="71" y="722"/>
                    </a:lnTo>
                    <a:lnTo>
                      <a:pt x="73" y="722"/>
                    </a:lnTo>
                    <a:lnTo>
                      <a:pt x="73" y="720"/>
                    </a:lnTo>
                    <a:lnTo>
                      <a:pt x="75" y="720"/>
                    </a:lnTo>
                    <a:lnTo>
                      <a:pt x="75" y="717"/>
                    </a:lnTo>
                    <a:lnTo>
                      <a:pt x="77" y="715"/>
                    </a:lnTo>
                    <a:lnTo>
                      <a:pt x="80" y="715"/>
                    </a:lnTo>
                    <a:lnTo>
                      <a:pt x="80" y="713"/>
                    </a:lnTo>
                    <a:lnTo>
                      <a:pt x="82" y="713"/>
                    </a:lnTo>
                    <a:lnTo>
                      <a:pt x="82" y="711"/>
                    </a:lnTo>
                    <a:lnTo>
                      <a:pt x="84" y="711"/>
                    </a:lnTo>
                    <a:lnTo>
                      <a:pt x="82" y="711"/>
                    </a:lnTo>
                    <a:lnTo>
                      <a:pt x="82" y="709"/>
                    </a:lnTo>
                    <a:lnTo>
                      <a:pt x="84" y="709"/>
                    </a:lnTo>
                    <a:lnTo>
                      <a:pt x="82" y="709"/>
                    </a:lnTo>
                    <a:lnTo>
                      <a:pt x="82" y="706"/>
                    </a:lnTo>
                    <a:lnTo>
                      <a:pt x="84" y="706"/>
                    </a:lnTo>
                    <a:lnTo>
                      <a:pt x="84" y="704"/>
                    </a:lnTo>
                    <a:lnTo>
                      <a:pt x="82" y="704"/>
                    </a:lnTo>
                    <a:lnTo>
                      <a:pt x="84" y="704"/>
                    </a:lnTo>
                    <a:lnTo>
                      <a:pt x="84" y="702"/>
                    </a:lnTo>
                    <a:lnTo>
                      <a:pt x="82" y="702"/>
                    </a:lnTo>
                    <a:lnTo>
                      <a:pt x="82" y="700"/>
                    </a:lnTo>
                    <a:lnTo>
                      <a:pt x="84" y="700"/>
                    </a:lnTo>
                    <a:lnTo>
                      <a:pt x="84" y="698"/>
                    </a:lnTo>
                    <a:lnTo>
                      <a:pt x="82" y="698"/>
                    </a:lnTo>
                    <a:lnTo>
                      <a:pt x="84" y="698"/>
                    </a:lnTo>
                    <a:lnTo>
                      <a:pt x="84" y="695"/>
                    </a:lnTo>
                    <a:lnTo>
                      <a:pt x="82" y="695"/>
                    </a:lnTo>
                    <a:lnTo>
                      <a:pt x="84" y="695"/>
                    </a:lnTo>
                    <a:lnTo>
                      <a:pt x="84" y="693"/>
                    </a:lnTo>
                    <a:lnTo>
                      <a:pt x="84" y="695"/>
                    </a:lnTo>
                    <a:lnTo>
                      <a:pt x="86" y="693"/>
                    </a:lnTo>
                    <a:lnTo>
                      <a:pt x="84" y="693"/>
                    </a:lnTo>
                    <a:lnTo>
                      <a:pt x="86" y="693"/>
                    </a:lnTo>
                    <a:lnTo>
                      <a:pt x="86" y="691"/>
                    </a:lnTo>
                    <a:lnTo>
                      <a:pt x="86" y="689"/>
                    </a:lnTo>
                    <a:lnTo>
                      <a:pt x="86" y="687"/>
                    </a:lnTo>
                    <a:lnTo>
                      <a:pt x="86" y="684"/>
                    </a:lnTo>
                    <a:lnTo>
                      <a:pt x="88" y="684"/>
                    </a:lnTo>
                    <a:lnTo>
                      <a:pt x="86" y="684"/>
                    </a:lnTo>
                    <a:lnTo>
                      <a:pt x="86" y="682"/>
                    </a:lnTo>
                    <a:lnTo>
                      <a:pt x="88" y="682"/>
                    </a:lnTo>
                    <a:lnTo>
                      <a:pt x="88" y="684"/>
                    </a:lnTo>
                    <a:lnTo>
                      <a:pt x="88" y="682"/>
                    </a:lnTo>
                    <a:lnTo>
                      <a:pt x="91" y="682"/>
                    </a:lnTo>
                    <a:lnTo>
                      <a:pt x="91" y="680"/>
                    </a:lnTo>
                    <a:lnTo>
                      <a:pt x="88" y="680"/>
                    </a:lnTo>
                    <a:lnTo>
                      <a:pt x="88" y="678"/>
                    </a:lnTo>
                    <a:lnTo>
                      <a:pt x="91" y="678"/>
                    </a:lnTo>
                    <a:lnTo>
                      <a:pt x="91" y="676"/>
                    </a:lnTo>
                    <a:lnTo>
                      <a:pt x="91" y="673"/>
                    </a:lnTo>
                    <a:lnTo>
                      <a:pt x="88" y="673"/>
                    </a:lnTo>
                    <a:lnTo>
                      <a:pt x="91" y="673"/>
                    </a:lnTo>
                    <a:lnTo>
                      <a:pt x="91" y="671"/>
                    </a:lnTo>
                    <a:lnTo>
                      <a:pt x="93" y="671"/>
                    </a:lnTo>
                    <a:lnTo>
                      <a:pt x="93" y="673"/>
                    </a:lnTo>
                    <a:lnTo>
                      <a:pt x="95" y="673"/>
                    </a:lnTo>
                    <a:lnTo>
                      <a:pt x="95" y="676"/>
                    </a:lnTo>
                    <a:lnTo>
                      <a:pt x="95" y="678"/>
                    </a:lnTo>
                    <a:lnTo>
                      <a:pt x="97" y="678"/>
                    </a:lnTo>
                    <a:lnTo>
                      <a:pt x="99" y="678"/>
                    </a:lnTo>
                    <a:lnTo>
                      <a:pt x="102" y="678"/>
                    </a:lnTo>
                    <a:lnTo>
                      <a:pt x="102" y="676"/>
                    </a:lnTo>
                    <a:lnTo>
                      <a:pt x="99" y="676"/>
                    </a:lnTo>
                    <a:lnTo>
                      <a:pt x="99" y="673"/>
                    </a:lnTo>
                    <a:lnTo>
                      <a:pt x="102" y="673"/>
                    </a:lnTo>
                    <a:lnTo>
                      <a:pt x="102" y="671"/>
                    </a:lnTo>
                    <a:lnTo>
                      <a:pt x="102" y="669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4" y="669"/>
                    </a:lnTo>
                    <a:lnTo>
                      <a:pt x="106" y="669"/>
                    </a:lnTo>
                    <a:lnTo>
                      <a:pt x="108" y="667"/>
                    </a:lnTo>
                    <a:lnTo>
                      <a:pt x="106" y="667"/>
                    </a:lnTo>
                    <a:lnTo>
                      <a:pt x="106" y="665"/>
                    </a:lnTo>
                    <a:lnTo>
                      <a:pt x="108" y="665"/>
                    </a:lnTo>
                    <a:lnTo>
                      <a:pt x="108" y="662"/>
                    </a:lnTo>
                    <a:lnTo>
                      <a:pt x="108" y="660"/>
                    </a:lnTo>
                    <a:lnTo>
                      <a:pt x="108" y="658"/>
                    </a:lnTo>
                    <a:lnTo>
                      <a:pt x="108" y="656"/>
                    </a:lnTo>
                    <a:lnTo>
                      <a:pt x="110" y="656"/>
                    </a:lnTo>
                    <a:lnTo>
                      <a:pt x="113" y="656"/>
                    </a:lnTo>
                    <a:lnTo>
                      <a:pt x="113" y="654"/>
                    </a:lnTo>
                    <a:lnTo>
                      <a:pt x="110" y="654"/>
                    </a:lnTo>
                    <a:lnTo>
                      <a:pt x="113" y="654"/>
                    </a:lnTo>
                    <a:lnTo>
                      <a:pt x="113" y="651"/>
                    </a:lnTo>
                    <a:lnTo>
                      <a:pt x="110" y="651"/>
                    </a:lnTo>
                    <a:lnTo>
                      <a:pt x="110" y="649"/>
                    </a:lnTo>
                    <a:lnTo>
                      <a:pt x="108" y="649"/>
                    </a:lnTo>
                    <a:lnTo>
                      <a:pt x="110" y="647"/>
                    </a:lnTo>
                    <a:lnTo>
                      <a:pt x="108" y="647"/>
                    </a:lnTo>
                    <a:lnTo>
                      <a:pt x="110" y="645"/>
                    </a:lnTo>
                    <a:lnTo>
                      <a:pt x="108" y="645"/>
                    </a:lnTo>
                    <a:lnTo>
                      <a:pt x="110" y="645"/>
                    </a:lnTo>
                    <a:lnTo>
                      <a:pt x="110" y="643"/>
                    </a:lnTo>
                    <a:lnTo>
                      <a:pt x="113" y="643"/>
                    </a:lnTo>
                    <a:lnTo>
                      <a:pt x="113" y="645"/>
                    </a:lnTo>
                    <a:lnTo>
                      <a:pt x="113" y="643"/>
                    </a:lnTo>
                    <a:lnTo>
                      <a:pt x="115" y="643"/>
                    </a:lnTo>
                    <a:lnTo>
                      <a:pt x="117" y="643"/>
                    </a:lnTo>
                    <a:lnTo>
                      <a:pt x="117" y="640"/>
                    </a:lnTo>
                    <a:lnTo>
                      <a:pt x="119" y="640"/>
                    </a:lnTo>
                    <a:lnTo>
                      <a:pt x="119" y="638"/>
                    </a:lnTo>
                    <a:lnTo>
                      <a:pt x="121" y="638"/>
                    </a:lnTo>
                    <a:lnTo>
                      <a:pt x="121" y="636"/>
                    </a:lnTo>
                    <a:lnTo>
                      <a:pt x="124" y="636"/>
                    </a:lnTo>
                    <a:lnTo>
                      <a:pt x="121" y="636"/>
                    </a:lnTo>
                    <a:lnTo>
                      <a:pt x="121" y="634"/>
                    </a:lnTo>
                    <a:lnTo>
                      <a:pt x="124" y="634"/>
                    </a:lnTo>
                    <a:lnTo>
                      <a:pt x="124" y="636"/>
                    </a:lnTo>
                    <a:lnTo>
                      <a:pt x="126" y="636"/>
                    </a:lnTo>
                    <a:lnTo>
                      <a:pt x="126" y="634"/>
                    </a:lnTo>
                    <a:lnTo>
                      <a:pt x="126" y="632"/>
                    </a:lnTo>
                    <a:lnTo>
                      <a:pt x="126" y="629"/>
                    </a:lnTo>
                    <a:lnTo>
                      <a:pt x="126" y="632"/>
                    </a:lnTo>
                    <a:lnTo>
                      <a:pt x="128" y="632"/>
                    </a:lnTo>
                    <a:lnTo>
                      <a:pt x="128" y="634"/>
                    </a:lnTo>
                    <a:lnTo>
                      <a:pt x="130" y="634"/>
                    </a:lnTo>
                    <a:lnTo>
                      <a:pt x="128" y="634"/>
                    </a:lnTo>
                    <a:lnTo>
                      <a:pt x="130" y="634"/>
                    </a:lnTo>
                    <a:lnTo>
                      <a:pt x="130" y="632"/>
                    </a:lnTo>
                    <a:lnTo>
                      <a:pt x="130" y="629"/>
                    </a:lnTo>
                    <a:lnTo>
                      <a:pt x="132" y="629"/>
                    </a:lnTo>
                    <a:lnTo>
                      <a:pt x="132" y="627"/>
                    </a:lnTo>
                    <a:lnTo>
                      <a:pt x="135" y="627"/>
                    </a:lnTo>
                    <a:lnTo>
                      <a:pt x="137" y="627"/>
                    </a:lnTo>
                    <a:lnTo>
                      <a:pt x="137" y="625"/>
                    </a:lnTo>
                    <a:lnTo>
                      <a:pt x="139" y="625"/>
                    </a:lnTo>
                    <a:lnTo>
                      <a:pt x="139" y="627"/>
                    </a:lnTo>
                    <a:lnTo>
                      <a:pt x="139" y="629"/>
                    </a:lnTo>
                    <a:lnTo>
                      <a:pt x="141" y="629"/>
                    </a:lnTo>
                    <a:lnTo>
                      <a:pt x="141" y="627"/>
                    </a:lnTo>
                    <a:lnTo>
                      <a:pt x="143" y="627"/>
                    </a:lnTo>
                    <a:lnTo>
                      <a:pt x="143" y="629"/>
                    </a:lnTo>
                    <a:lnTo>
                      <a:pt x="146" y="632"/>
                    </a:lnTo>
                    <a:lnTo>
                      <a:pt x="146" y="629"/>
                    </a:lnTo>
                    <a:lnTo>
                      <a:pt x="148" y="629"/>
                    </a:lnTo>
                    <a:lnTo>
                      <a:pt x="148" y="632"/>
                    </a:lnTo>
                    <a:lnTo>
                      <a:pt x="148" y="634"/>
                    </a:lnTo>
                    <a:lnTo>
                      <a:pt x="150" y="634"/>
                    </a:lnTo>
                    <a:lnTo>
                      <a:pt x="152" y="634"/>
                    </a:lnTo>
                    <a:lnTo>
                      <a:pt x="152" y="636"/>
                    </a:lnTo>
                    <a:lnTo>
                      <a:pt x="152" y="638"/>
                    </a:lnTo>
                    <a:lnTo>
                      <a:pt x="152" y="640"/>
                    </a:lnTo>
                    <a:lnTo>
                      <a:pt x="154" y="640"/>
                    </a:lnTo>
                    <a:lnTo>
                      <a:pt x="154" y="638"/>
                    </a:lnTo>
                    <a:lnTo>
                      <a:pt x="157" y="638"/>
                    </a:lnTo>
                    <a:lnTo>
                      <a:pt x="157" y="640"/>
                    </a:lnTo>
                    <a:lnTo>
                      <a:pt x="154" y="640"/>
                    </a:lnTo>
                    <a:lnTo>
                      <a:pt x="157" y="640"/>
                    </a:lnTo>
                    <a:lnTo>
                      <a:pt x="159" y="640"/>
                    </a:lnTo>
                    <a:lnTo>
                      <a:pt x="159" y="638"/>
                    </a:lnTo>
                    <a:lnTo>
                      <a:pt x="159" y="640"/>
                    </a:lnTo>
                    <a:lnTo>
                      <a:pt x="161" y="640"/>
                    </a:lnTo>
                    <a:lnTo>
                      <a:pt x="159" y="638"/>
                    </a:lnTo>
                    <a:lnTo>
                      <a:pt x="161" y="638"/>
                    </a:lnTo>
                    <a:lnTo>
                      <a:pt x="161" y="636"/>
                    </a:lnTo>
                    <a:lnTo>
                      <a:pt x="159" y="636"/>
                    </a:lnTo>
                    <a:lnTo>
                      <a:pt x="157" y="636"/>
                    </a:lnTo>
                    <a:lnTo>
                      <a:pt x="157" y="634"/>
                    </a:lnTo>
                    <a:lnTo>
                      <a:pt x="159" y="634"/>
                    </a:lnTo>
                    <a:lnTo>
                      <a:pt x="161" y="634"/>
                    </a:lnTo>
                    <a:lnTo>
                      <a:pt x="161" y="632"/>
                    </a:lnTo>
                    <a:lnTo>
                      <a:pt x="159" y="632"/>
                    </a:lnTo>
                    <a:lnTo>
                      <a:pt x="159" y="629"/>
                    </a:lnTo>
                    <a:lnTo>
                      <a:pt x="159" y="627"/>
                    </a:lnTo>
                    <a:lnTo>
                      <a:pt x="157" y="627"/>
                    </a:lnTo>
                    <a:lnTo>
                      <a:pt x="157" y="625"/>
                    </a:lnTo>
                    <a:lnTo>
                      <a:pt x="159" y="625"/>
                    </a:lnTo>
                    <a:lnTo>
                      <a:pt x="161" y="623"/>
                    </a:lnTo>
                    <a:lnTo>
                      <a:pt x="161" y="625"/>
                    </a:lnTo>
                    <a:lnTo>
                      <a:pt x="163" y="625"/>
                    </a:lnTo>
                    <a:lnTo>
                      <a:pt x="163" y="627"/>
                    </a:lnTo>
                    <a:lnTo>
                      <a:pt x="163" y="629"/>
                    </a:lnTo>
                    <a:lnTo>
                      <a:pt x="165" y="629"/>
                    </a:lnTo>
                    <a:lnTo>
                      <a:pt x="165" y="627"/>
                    </a:lnTo>
                    <a:lnTo>
                      <a:pt x="168" y="627"/>
                    </a:lnTo>
                    <a:lnTo>
                      <a:pt x="168" y="625"/>
                    </a:lnTo>
                    <a:lnTo>
                      <a:pt x="168" y="623"/>
                    </a:lnTo>
                    <a:lnTo>
                      <a:pt x="170" y="623"/>
                    </a:lnTo>
                    <a:lnTo>
                      <a:pt x="172" y="623"/>
                    </a:lnTo>
                    <a:lnTo>
                      <a:pt x="174" y="623"/>
                    </a:lnTo>
                    <a:lnTo>
                      <a:pt x="176" y="623"/>
                    </a:lnTo>
                    <a:lnTo>
                      <a:pt x="179" y="623"/>
                    </a:lnTo>
                    <a:lnTo>
                      <a:pt x="176" y="625"/>
                    </a:lnTo>
                    <a:lnTo>
                      <a:pt x="179" y="625"/>
                    </a:lnTo>
                    <a:lnTo>
                      <a:pt x="181" y="625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3" y="621"/>
                    </a:lnTo>
                    <a:lnTo>
                      <a:pt x="185" y="621"/>
                    </a:lnTo>
                    <a:lnTo>
                      <a:pt x="185" y="623"/>
                    </a:lnTo>
                    <a:lnTo>
                      <a:pt x="185" y="621"/>
                    </a:lnTo>
                    <a:lnTo>
                      <a:pt x="187" y="621"/>
                    </a:lnTo>
                    <a:lnTo>
                      <a:pt x="187" y="623"/>
                    </a:lnTo>
                    <a:lnTo>
                      <a:pt x="185" y="623"/>
                    </a:lnTo>
                    <a:lnTo>
                      <a:pt x="185" y="625"/>
                    </a:lnTo>
                    <a:lnTo>
                      <a:pt x="187" y="625"/>
                    </a:lnTo>
                    <a:lnTo>
                      <a:pt x="190" y="625"/>
                    </a:lnTo>
                    <a:lnTo>
                      <a:pt x="192" y="625"/>
                    </a:lnTo>
                    <a:lnTo>
                      <a:pt x="192" y="627"/>
                    </a:lnTo>
                    <a:lnTo>
                      <a:pt x="194" y="625"/>
                    </a:lnTo>
                    <a:lnTo>
                      <a:pt x="194" y="623"/>
                    </a:lnTo>
                    <a:lnTo>
                      <a:pt x="194" y="625"/>
                    </a:lnTo>
                    <a:lnTo>
                      <a:pt x="196" y="625"/>
                    </a:lnTo>
                    <a:lnTo>
                      <a:pt x="196" y="623"/>
                    </a:lnTo>
                    <a:lnTo>
                      <a:pt x="198" y="623"/>
                    </a:lnTo>
                    <a:lnTo>
                      <a:pt x="198" y="625"/>
                    </a:lnTo>
                    <a:lnTo>
                      <a:pt x="201" y="625"/>
                    </a:lnTo>
                    <a:lnTo>
                      <a:pt x="198" y="625"/>
                    </a:lnTo>
                    <a:lnTo>
                      <a:pt x="198" y="623"/>
                    </a:lnTo>
                    <a:lnTo>
                      <a:pt x="198" y="621"/>
                    </a:lnTo>
                    <a:lnTo>
                      <a:pt x="201" y="621"/>
                    </a:lnTo>
                    <a:lnTo>
                      <a:pt x="203" y="621"/>
                    </a:lnTo>
                    <a:lnTo>
                      <a:pt x="203" y="618"/>
                    </a:lnTo>
                    <a:lnTo>
                      <a:pt x="201" y="618"/>
                    </a:lnTo>
                    <a:lnTo>
                      <a:pt x="198" y="616"/>
                    </a:lnTo>
                    <a:lnTo>
                      <a:pt x="201" y="616"/>
                    </a:lnTo>
                    <a:lnTo>
                      <a:pt x="198" y="616"/>
                    </a:lnTo>
                    <a:lnTo>
                      <a:pt x="198" y="614"/>
                    </a:lnTo>
                    <a:lnTo>
                      <a:pt x="198" y="616"/>
                    </a:lnTo>
                    <a:lnTo>
                      <a:pt x="196" y="616"/>
                    </a:lnTo>
                    <a:lnTo>
                      <a:pt x="196" y="614"/>
                    </a:lnTo>
                    <a:lnTo>
                      <a:pt x="196" y="612"/>
                    </a:lnTo>
                    <a:lnTo>
                      <a:pt x="198" y="612"/>
                    </a:lnTo>
                    <a:lnTo>
                      <a:pt x="196" y="612"/>
                    </a:lnTo>
                    <a:lnTo>
                      <a:pt x="196" y="610"/>
                    </a:lnTo>
                    <a:lnTo>
                      <a:pt x="194" y="610"/>
                    </a:lnTo>
                    <a:lnTo>
                      <a:pt x="194" y="612"/>
                    </a:lnTo>
                    <a:lnTo>
                      <a:pt x="192" y="612"/>
                    </a:lnTo>
                    <a:lnTo>
                      <a:pt x="194" y="610"/>
                    </a:lnTo>
                    <a:lnTo>
                      <a:pt x="192" y="610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0" y="605"/>
                    </a:lnTo>
                    <a:lnTo>
                      <a:pt x="190" y="603"/>
                    </a:lnTo>
                    <a:lnTo>
                      <a:pt x="187" y="603"/>
                    </a:lnTo>
                    <a:lnTo>
                      <a:pt x="187" y="601"/>
                    </a:lnTo>
                    <a:lnTo>
                      <a:pt x="190" y="601"/>
                    </a:lnTo>
                    <a:lnTo>
                      <a:pt x="190" y="599"/>
                    </a:lnTo>
                    <a:lnTo>
                      <a:pt x="187" y="599"/>
                    </a:lnTo>
                    <a:lnTo>
                      <a:pt x="187" y="596"/>
                    </a:lnTo>
                    <a:lnTo>
                      <a:pt x="185" y="594"/>
                    </a:lnTo>
                    <a:lnTo>
                      <a:pt x="185" y="592"/>
                    </a:lnTo>
                    <a:lnTo>
                      <a:pt x="185" y="590"/>
                    </a:lnTo>
                    <a:lnTo>
                      <a:pt x="187" y="590"/>
                    </a:lnTo>
                    <a:lnTo>
                      <a:pt x="190" y="590"/>
                    </a:lnTo>
                    <a:lnTo>
                      <a:pt x="190" y="588"/>
                    </a:lnTo>
                    <a:lnTo>
                      <a:pt x="187" y="588"/>
                    </a:lnTo>
                    <a:lnTo>
                      <a:pt x="187" y="585"/>
                    </a:lnTo>
                    <a:lnTo>
                      <a:pt x="187" y="583"/>
                    </a:lnTo>
                    <a:lnTo>
                      <a:pt x="185" y="583"/>
                    </a:lnTo>
                    <a:lnTo>
                      <a:pt x="185" y="581"/>
                    </a:lnTo>
                    <a:lnTo>
                      <a:pt x="187" y="581"/>
                    </a:lnTo>
                    <a:lnTo>
                      <a:pt x="187" y="579"/>
                    </a:lnTo>
                    <a:lnTo>
                      <a:pt x="187" y="577"/>
                    </a:lnTo>
                    <a:lnTo>
                      <a:pt x="187" y="574"/>
                    </a:lnTo>
                    <a:lnTo>
                      <a:pt x="190" y="574"/>
                    </a:lnTo>
                    <a:lnTo>
                      <a:pt x="190" y="572"/>
                    </a:lnTo>
                    <a:lnTo>
                      <a:pt x="190" y="570"/>
                    </a:lnTo>
                    <a:lnTo>
                      <a:pt x="190" y="568"/>
                    </a:lnTo>
                    <a:lnTo>
                      <a:pt x="187" y="566"/>
                    </a:lnTo>
                    <a:lnTo>
                      <a:pt x="190" y="566"/>
                    </a:lnTo>
                    <a:lnTo>
                      <a:pt x="190" y="563"/>
                    </a:lnTo>
                    <a:lnTo>
                      <a:pt x="187" y="563"/>
                    </a:lnTo>
                    <a:lnTo>
                      <a:pt x="187" y="561"/>
                    </a:lnTo>
                    <a:lnTo>
                      <a:pt x="185" y="561"/>
                    </a:lnTo>
                    <a:lnTo>
                      <a:pt x="187" y="559"/>
                    </a:lnTo>
                    <a:lnTo>
                      <a:pt x="187" y="557"/>
                    </a:lnTo>
                    <a:lnTo>
                      <a:pt x="185" y="557"/>
                    </a:lnTo>
                    <a:lnTo>
                      <a:pt x="185" y="555"/>
                    </a:lnTo>
                    <a:lnTo>
                      <a:pt x="187" y="555"/>
                    </a:lnTo>
                    <a:lnTo>
                      <a:pt x="187" y="552"/>
                    </a:lnTo>
                    <a:lnTo>
                      <a:pt x="187" y="550"/>
                    </a:lnTo>
                    <a:lnTo>
                      <a:pt x="187" y="548"/>
                    </a:lnTo>
                    <a:lnTo>
                      <a:pt x="190" y="548"/>
                    </a:lnTo>
                    <a:lnTo>
                      <a:pt x="190" y="546"/>
                    </a:lnTo>
                    <a:lnTo>
                      <a:pt x="190" y="544"/>
                    </a:lnTo>
                    <a:lnTo>
                      <a:pt x="190" y="541"/>
                    </a:lnTo>
                    <a:lnTo>
                      <a:pt x="190" y="539"/>
                    </a:lnTo>
                    <a:lnTo>
                      <a:pt x="192" y="539"/>
                    </a:lnTo>
                    <a:lnTo>
                      <a:pt x="194" y="539"/>
                    </a:lnTo>
                    <a:lnTo>
                      <a:pt x="194" y="537"/>
                    </a:lnTo>
                    <a:lnTo>
                      <a:pt x="194" y="535"/>
                    </a:lnTo>
                    <a:lnTo>
                      <a:pt x="194" y="533"/>
                    </a:lnTo>
                    <a:lnTo>
                      <a:pt x="194" y="530"/>
                    </a:lnTo>
                    <a:lnTo>
                      <a:pt x="196" y="530"/>
                    </a:lnTo>
                    <a:lnTo>
                      <a:pt x="196" y="528"/>
                    </a:lnTo>
                    <a:lnTo>
                      <a:pt x="196" y="530"/>
                    </a:lnTo>
                    <a:lnTo>
                      <a:pt x="198" y="530"/>
                    </a:lnTo>
                    <a:lnTo>
                      <a:pt x="198" y="528"/>
                    </a:lnTo>
                    <a:lnTo>
                      <a:pt x="196" y="528"/>
                    </a:lnTo>
                    <a:lnTo>
                      <a:pt x="196" y="526"/>
                    </a:lnTo>
                    <a:lnTo>
                      <a:pt x="194" y="524"/>
                    </a:lnTo>
                    <a:lnTo>
                      <a:pt x="192" y="524"/>
                    </a:lnTo>
                    <a:lnTo>
                      <a:pt x="194" y="522"/>
                    </a:lnTo>
                    <a:lnTo>
                      <a:pt x="196" y="522"/>
                    </a:lnTo>
                    <a:lnTo>
                      <a:pt x="194" y="522"/>
                    </a:lnTo>
                    <a:lnTo>
                      <a:pt x="194" y="519"/>
                    </a:lnTo>
                    <a:lnTo>
                      <a:pt x="194" y="522"/>
                    </a:lnTo>
                    <a:lnTo>
                      <a:pt x="192" y="522"/>
                    </a:lnTo>
                    <a:lnTo>
                      <a:pt x="192" y="519"/>
                    </a:lnTo>
                    <a:lnTo>
                      <a:pt x="194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5"/>
                    </a:lnTo>
                    <a:lnTo>
                      <a:pt x="194" y="515"/>
                    </a:lnTo>
                    <a:lnTo>
                      <a:pt x="192" y="515"/>
                    </a:lnTo>
                    <a:lnTo>
                      <a:pt x="192" y="513"/>
                    </a:lnTo>
                    <a:lnTo>
                      <a:pt x="194" y="513"/>
                    </a:lnTo>
                    <a:lnTo>
                      <a:pt x="192" y="513"/>
                    </a:lnTo>
                    <a:lnTo>
                      <a:pt x="192" y="511"/>
                    </a:lnTo>
                    <a:lnTo>
                      <a:pt x="194" y="511"/>
                    </a:lnTo>
                    <a:lnTo>
                      <a:pt x="192" y="508"/>
                    </a:lnTo>
                    <a:lnTo>
                      <a:pt x="194" y="508"/>
                    </a:lnTo>
                    <a:lnTo>
                      <a:pt x="192" y="508"/>
                    </a:lnTo>
                    <a:lnTo>
                      <a:pt x="192" y="506"/>
                    </a:lnTo>
                    <a:lnTo>
                      <a:pt x="192" y="508"/>
                    </a:lnTo>
                    <a:lnTo>
                      <a:pt x="190" y="508"/>
                    </a:lnTo>
                    <a:lnTo>
                      <a:pt x="190" y="506"/>
                    </a:lnTo>
                    <a:lnTo>
                      <a:pt x="190" y="504"/>
                    </a:lnTo>
                    <a:lnTo>
                      <a:pt x="192" y="504"/>
                    </a:lnTo>
                    <a:lnTo>
                      <a:pt x="192" y="502"/>
                    </a:lnTo>
                    <a:lnTo>
                      <a:pt x="190" y="502"/>
                    </a:lnTo>
                    <a:lnTo>
                      <a:pt x="192" y="502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92" y="500"/>
                    </a:lnTo>
                    <a:lnTo>
                      <a:pt x="192" y="498"/>
                    </a:lnTo>
                    <a:lnTo>
                      <a:pt x="194" y="498"/>
                    </a:lnTo>
                    <a:lnTo>
                      <a:pt x="194" y="500"/>
                    </a:lnTo>
                    <a:lnTo>
                      <a:pt x="194" y="498"/>
                    </a:lnTo>
                    <a:lnTo>
                      <a:pt x="196" y="498"/>
                    </a:lnTo>
                    <a:lnTo>
                      <a:pt x="196" y="495"/>
                    </a:lnTo>
                    <a:lnTo>
                      <a:pt x="194" y="495"/>
                    </a:lnTo>
                    <a:lnTo>
                      <a:pt x="196" y="495"/>
                    </a:lnTo>
                    <a:lnTo>
                      <a:pt x="194" y="495"/>
                    </a:lnTo>
                    <a:lnTo>
                      <a:pt x="192" y="495"/>
                    </a:lnTo>
                    <a:lnTo>
                      <a:pt x="192" y="493"/>
                    </a:lnTo>
                    <a:lnTo>
                      <a:pt x="194" y="493"/>
                    </a:lnTo>
                    <a:lnTo>
                      <a:pt x="194" y="491"/>
                    </a:lnTo>
                    <a:lnTo>
                      <a:pt x="192" y="491"/>
                    </a:lnTo>
                    <a:lnTo>
                      <a:pt x="192" y="489"/>
                    </a:lnTo>
                    <a:lnTo>
                      <a:pt x="194" y="489"/>
                    </a:lnTo>
                    <a:lnTo>
                      <a:pt x="192" y="489"/>
                    </a:lnTo>
                    <a:lnTo>
                      <a:pt x="192" y="487"/>
                    </a:lnTo>
                    <a:lnTo>
                      <a:pt x="194" y="487"/>
                    </a:lnTo>
                    <a:lnTo>
                      <a:pt x="194" y="489"/>
                    </a:lnTo>
                    <a:lnTo>
                      <a:pt x="196" y="489"/>
                    </a:lnTo>
                    <a:lnTo>
                      <a:pt x="196" y="487"/>
                    </a:lnTo>
                    <a:lnTo>
                      <a:pt x="194" y="487"/>
                    </a:lnTo>
                    <a:lnTo>
                      <a:pt x="196" y="487"/>
                    </a:lnTo>
                    <a:lnTo>
                      <a:pt x="196" y="484"/>
                    </a:lnTo>
                    <a:lnTo>
                      <a:pt x="194" y="484"/>
                    </a:lnTo>
                    <a:lnTo>
                      <a:pt x="194" y="482"/>
                    </a:lnTo>
                    <a:lnTo>
                      <a:pt x="196" y="482"/>
                    </a:lnTo>
                    <a:lnTo>
                      <a:pt x="196" y="480"/>
                    </a:lnTo>
                    <a:lnTo>
                      <a:pt x="194" y="480"/>
                    </a:lnTo>
                    <a:lnTo>
                      <a:pt x="194" y="482"/>
                    </a:lnTo>
                    <a:lnTo>
                      <a:pt x="194" y="480"/>
                    </a:lnTo>
                    <a:lnTo>
                      <a:pt x="192" y="480"/>
                    </a:lnTo>
                    <a:lnTo>
                      <a:pt x="194" y="480"/>
                    </a:lnTo>
                    <a:lnTo>
                      <a:pt x="194" y="478"/>
                    </a:lnTo>
                    <a:lnTo>
                      <a:pt x="194" y="476"/>
                    </a:lnTo>
                    <a:lnTo>
                      <a:pt x="196" y="476"/>
                    </a:lnTo>
                    <a:lnTo>
                      <a:pt x="194" y="476"/>
                    </a:lnTo>
                    <a:lnTo>
                      <a:pt x="194" y="473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4" y="471"/>
                    </a:lnTo>
                    <a:lnTo>
                      <a:pt x="194" y="473"/>
                    </a:lnTo>
                    <a:lnTo>
                      <a:pt x="192" y="473"/>
                    </a:lnTo>
                    <a:lnTo>
                      <a:pt x="192" y="471"/>
                    </a:lnTo>
                    <a:lnTo>
                      <a:pt x="192" y="469"/>
                    </a:lnTo>
                    <a:lnTo>
                      <a:pt x="190" y="469"/>
                    </a:lnTo>
                    <a:lnTo>
                      <a:pt x="192" y="469"/>
                    </a:lnTo>
                    <a:lnTo>
                      <a:pt x="192" y="467"/>
                    </a:lnTo>
                    <a:lnTo>
                      <a:pt x="190" y="467"/>
                    </a:lnTo>
                    <a:lnTo>
                      <a:pt x="192" y="465"/>
                    </a:lnTo>
                    <a:lnTo>
                      <a:pt x="194" y="465"/>
                    </a:lnTo>
                    <a:lnTo>
                      <a:pt x="194" y="462"/>
                    </a:lnTo>
                    <a:lnTo>
                      <a:pt x="196" y="462"/>
                    </a:lnTo>
                    <a:lnTo>
                      <a:pt x="198" y="462"/>
                    </a:lnTo>
                    <a:lnTo>
                      <a:pt x="198" y="460"/>
                    </a:lnTo>
                    <a:lnTo>
                      <a:pt x="196" y="460"/>
                    </a:lnTo>
                    <a:lnTo>
                      <a:pt x="194" y="460"/>
                    </a:lnTo>
                    <a:lnTo>
                      <a:pt x="194" y="458"/>
                    </a:lnTo>
                    <a:lnTo>
                      <a:pt x="196" y="458"/>
                    </a:lnTo>
                    <a:lnTo>
                      <a:pt x="196" y="456"/>
                    </a:lnTo>
                    <a:lnTo>
                      <a:pt x="198" y="456"/>
                    </a:lnTo>
                    <a:lnTo>
                      <a:pt x="201" y="456"/>
                    </a:lnTo>
                    <a:lnTo>
                      <a:pt x="201" y="454"/>
                    </a:lnTo>
                    <a:lnTo>
                      <a:pt x="201" y="456"/>
                    </a:lnTo>
                    <a:lnTo>
                      <a:pt x="201" y="454"/>
                    </a:lnTo>
                    <a:lnTo>
                      <a:pt x="203" y="454"/>
                    </a:lnTo>
                    <a:lnTo>
                      <a:pt x="201" y="454"/>
                    </a:lnTo>
                    <a:lnTo>
                      <a:pt x="201" y="451"/>
                    </a:lnTo>
                    <a:lnTo>
                      <a:pt x="198" y="451"/>
                    </a:lnTo>
                    <a:lnTo>
                      <a:pt x="196" y="451"/>
                    </a:lnTo>
                    <a:lnTo>
                      <a:pt x="196" y="449"/>
                    </a:lnTo>
                    <a:lnTo>
                      <a:pt x="198" y="449"/>
                    </a:lnTo>
                    <a:lnTo>
                      <a:pt x="196" y="447"/>
                    </a:lnTo>
                    <a:lnTo>
                      <a:pt x="196" y="449"/>
                    </a:lnTo>
                    <a:lnTo>
                      <a:pt x="194" y="449"/>
                    </a:lnTo>
                    <a:lnTo>
                      <a:pt x="194" y="447"/>
                    </a:lnTo>
                    <a:lnTo>
                      <a:pt x="196" y="447"/>
                    </a:lnTo>
                    <a:lnTo>
                      <a:pt x="198" y="447"/>
                    </a:lnTo>
                    <a:lnTo>
                      <a:pt x="201" y="447"/>
                    </a:lnTo>
                    <a:lnTo>
                      <a:pt x="198" y="445"/>
                    </a:lnTo>
                    <a:lnTo>
                      <a:pt x="198" y="443"/>
                    </a:lnTo>
                    <a:lnTo>
                      <a:pt x="198" y="440"/>
                    </a:lnTo>
                    <a:lnTo>
                      <a:pt x="198" y="438"/>
                    </a:lnTo>
                    <a:lnTo>
                      <a:pt x="196" y="438"/>
                    </a:lnTo>
                    <a:lnTo>
                      <a:pt x="196" y="436"/>
                    </a:lnTo>
                    <a:lnTo>
                      <a:pt x="196" y="434"/>
                    </a:lnTo>
                    <a:lnTo>
                      <a:pt x="196" y="432"/>
                    </a:lnTo>
                    <a:lnTo>
                      <a:pt x="194" y="432"/>
                    </a:lnTo>
                    <a:lnTo>
                      <a:pt x="194" y="429"/>
                    </a:lnTo>
                    <a:lnTo>
                      <a:pt x="194" y="427"/>
                    </a:lnTo>
                    <a:lnTo>
                      <a:pt x="192" y="425"/>
                    </a:lnTo>
                    <a:lnTo>
                      <a:pt x="192" y="423"/>
                    </a:lnTo>
                    <a:lnTo>
                      <a:pt x="192" y="421"/>
                    </a:lnTo>
                    <a:lnTo>
                      <a:pt x="190" y="418"/>
                    </a:lnTo>
                    <a:lnTo>
                      <a:pt x="190" y="416"/>
                    </a:lnTo>
                    <a:lnTo>
                      <a:pt x="187" y="416"/>
                    </a:lnTo>
                    <a:lnTo>
                      <a:pt x="185" y="416"/>
                    </a:lnTo>
                    <a:lnTo>
                      <a:pt x="185" y="418"/>
                    </a:lnTo>
                    <a:lnTo>
                      <a:pt x="185" y="421"/>
                    </a:lnTo>
                    <a:lnTo>
                      <a:pt x="183" y="421"/>
                    </a:lnTo>
                    <a:lnTo>
                      <a:pt x="183" y="423"/>
                    </a:lnTo>
                    <a:lnTo>
                      <a:pt x="183" y="421"/>
                    </a:lnTo>
                    <a:lnTo>
                      <a:pt x="181" y="421"/>
                    </a:lnTo>
                    <a:lnTo>
                      <a:pt x="183" y="421"/>
                    </a:lnTo>
                    <a:lnTo>
                      <a:pt x="181" y="421"/>
                    </a:lnTo>
                    <a:lnTo>
                      <a:pt x="181" y="418"/>
                    </a:lnTo>
                    <a:lnTo>
                      <a:pt x="179" y="418"/>
                    </a:lnTo>
                    <a:lnTo>
                      <a:pt x="179" y="421"/>
                    </a:lnTo>
                    <a:lnTo>
                      <a:pt x="181" y="421"/>
                    </a:lnTo>
                    <a:lnTo>
                      <a:pt x="181" y="423"/>
                    </a:lnTo>
                    <a:lnTo>
                      <a:pt x="179" y="423"/>
                    </a:lnTo>
                    <a:lnTo>
                      <a:pt x="179" y="421"/>
                    </a:lnTo>
                    <a:lnTo>
                      <a:pt x="176" y="421"/>
                    </a:lnTo>
                    <a:lnTo>
                      <a:pt x="174" y="421"/>
                    </a:lnTo>
                    <a:lnTo>
                      <a:pt x="174" y="423"/>
                    </a:lnTo>
                    <a:lnTo>
                      <a:pt x="172" y="423"/>
                    </a:lnTo>
                    <a:lnTo>
                      <a:pt x="170" y="423"/>
                    </a:lnTo>
                    <a:lnTo>
                      <a:pt x="168" y="423"/>
                    </a:lnTo>
                    <a:lnTo>
                      <a:pt x="168" y="421"/>
                    </a:lnTo>
                    <a:lnTo>
                      <a:pt x="165" y="421"/>
                    </a:lnTo>
                    <a:lnTo>
                      <a:pt x="165" y="418"/>
                    </a:lnTo>
                    <a:lnTo>
                      <a:pt x="163" y="416"/>
                    </a:lnTo>
                    <a:lnTo>
                      <a:pt x="163" y="414"/>
                    </a:lnTo>
                    <a:lnTo>
                      <a:pt x="161" y="414"/>
                    </a:lnTo>
                    <a:lnTo>
                      <a:pt x="161" y="412"/>
                    </a:lnTo>
                    <a:lnTo>
                      <a:pt x="161" y="410"/>
                    </a:lnTo>
                    <a:lnTo>
                      <a:pt x="159" y="410"/>
                    </a:lnTo>
                    <a:lnTo>
                      <a:pt x="161" y="407"/>
                    </a:lnTo>
                    <a:lnTo>
                      <a:pt x="161" y="405"/>
                    </a:lnTo>
                    <a:lnTo>
                      <a:pt x="161" y="403"/>
                    </a:lnTo>
                    <a:lnTo>
                      <a:pt x="163" y="403"/>
                    </a:lnTo>
                    <a:lnTo>
                      <a:pt x="163" y="401"/>
                    </a:lnTo>
                    <a:lnTo>
                      <a:pt x="161" y="401"/>
                    </a:lnTo>
                    <a:lnTo>
                      <a:pt x="161" y="399"/>
                    </a:lnTo>
                    <a:lnTo>
                      <a:pt x="159" y="399"/>
                    </a:lnTo>
                    <a:lnTo>
                      <a:pt x="159" y="396"/>
                    </a:lnTo>
                    <a:lnTo>
                      <a:pt x="159" y="394"/>
                    </a:lnTo>
                    <a:lnTo>
                      <a:pt x="157" y="394"/>
                    </a:lnTo>
                    <a:lnTo>
                      <a:pt x="154" y="394"/>
                    </a:lnTo>
                    <a:lnTo>
                      <a:pt x="154" y="392"/>
                    </a:lnTo>
                    <a:lnTo>
                      <a:pt x="157" y="392"/>
                    </a:lnTo>
                    <a:lnTo>
                      <a:pt x="154" y="392"/>
                    </a:lnTo>
                    <a:lnTo>
                      <a:pt x="152" y="392"/>
                    </a:lnTo>
                    <a:lnTo>
                      <a:pt x="150" y="392"/>
                    </a:lnTo>
                    <a:lnTo>
                      <a:pt x="150" y="390"/>
                    </a:lnTo>
                    <a:lnTo>
                      <a:pt x="150" y="392"/>
                    </a:lnTo>
                    <a:lnTo>
                      <a:pt x="150" y="394"/>
                    </a:lnTo>
                    <a:lnTo>
                      <a:pt x="150" y="392"/>
                    </a:lnTo>
                    <a:lnTo>
                      <a:pt x="148" y="390"/>
                    </a:lnTo>
                    <a:lnTo>
                      <a:pt x="148" y="388"/>
                    </a:lnTo>
                    <a:lnTo>
                      <a:pt x="150" y="388"/>
                    </a:lnTo>
                    <a:lnTo>
                      <a:pt x="150" y="390"/>
                    </a:lnTo>
                    <a:lnTo>
                      <a:pt x="150" y="388"/>
                    </a:lnTo>
                    <a:lnTo>
                      <a:pt x="152" y="388"/>
                    </a:lnTo>
                    <a:lnTo>
                      <a:pt x="150" y="388"/>
                    </a:lnTo>
                    <a:lnTo>
                      <a:pt x="150" y="385"/>
                    </a:lnTo>
                    <a:lnTo>
                      <a:pt x="150" y="383"/>
                    </a:lnTo>
                    <a:lnTo>
                      <a:pt x="148" y="383"/>
                    </a:lnTo>
                    <a:lnTo>
                      <a:pt x="148" y="381"/>
                    </a:lnTo>
                    <a:lnTo>
                      <a:pt x="148" y="383"/>
                    </a:lnTo>
                    <a:lnTo>
                      <a:pt x="150" y="383"/>
                    </a:lnTo>
                    <a:lnTo>
                      <a:pt x="150" y="381"/>
                    </a:lnTo>
                    <a:lnTo>
                      <a:pt x="148" y="379"/>
                    </a:lnTo>
                    <a:lnTo>
                      <a:pt x="150" y="379"/>
                    </a:lnTo>
                    <a:lnTo>
                      <a:pt x="150" y="377"/>
                    </a:lnTo>
                    <a:lnTo>
                      <a:pt x="148" y="377"/>
                    </a:lnTo>
                    <a:lnTo>
                      <a:pt x="148" y="379"/>
                    </a:lnTo>
                    <a:lnTo>
                      <a:pt x="146" y="377"/>
                    </a:lnTo>
                    <a:lnTo>
                      <a:pt x="148" y="377"/>
                    </a:lnTo>
                    <a:lnTo>
                      <a:pt x="148" y="374"/>
                    </a:lnTo>
                    <a:lnTo>
                      <a:pt x="148" y="372"/>
                    </a:lnTo>
                    <a:lnTo>
                      <a:pt x="148" y="370"/>
                    </a:lnTo>
                    <a:lnTo>
                      <a:pt x="150" y="370"/>
                    </a:lnTo>
                    <a:lnTo>
                      <a:pt x="150" y="372"/>
                    </a:lnTo>
                    <a:lnTo>
                      <a:pt x="152" y="372"/>
                    </a:lnTo>
                    <a:lnTo>
                      <a:pt x="152" y="374"/>
                    </a:lnTo>
                    <a:lnTo>
                      <a:pt x="150" y="374"/>
                    </a:lnTo>
                    <a:lnTo>
                      <a:pt x="150" y="377"/>
                    </a:lnTo>
                    <a:lnTo>
                      <a:pt x="152" y="377"/>
                    </a:lnTo>
                    <a:lnTo>
                      <a:pt x="154" y="374"/>
                    </a:lnTo>
                    <a:lnTo>
                      <a:pt x="152" y="374"/>
                    </a:lnTo>
                    <a:lnTo>
                      <a:pt x="152" y="372"/>
                    </a:lnTo>
                    <a:lnTo>
                      <a:pt x="154" y="372"/>
                    </a:lnTo>
                    <a:lnTo>
                      <a:pt x="157" y="372"/>
                    </a:lnTo>
                    <a:lnTo>
                      <a:pt x="157" y="374"/>
                    </a:lnTo>
                    <a:lnTo>
                      <a:pt x="159" y="374"/>
                    </a:lnTo>
                    <a:lnTo>
                      <a:pt x="159" y="372"/>
                    </a:lnTo>
                    <a:lnTo>
                      <a:pt x="159" y="370"/>
                    </a:lnTo>
                    <a:lnTo>
                      <a:pt x="159" y="372"/>
                    </a:lnTo>
                    <a:lnTo>
                      <a:pt x="157" y="372"/>
                    </a:lnTo>
                    <a:lnTo>
                      <a:pt x="157" y="370"/>
                    </a:lnTo>
                    <a:lnTo>
                      <a:pt x="159" y="370"/>
                    </a:lnTo>
                    <a:lnTo>
                      <a:pt x="161" y="370"/>
                    </a:lnTo>
                    <a:lnTo>
                      <a:pt x="161" y="368"/>
                    </a:lnTo>
                    <a:lnTo>
                      <a:pt x="159" y="366"/>
                    </a:lnTo>
                    <a:lnTo>
                      <a:pt x="157" y="363"/>
                    </a:lnTo>
                    <a:lnTo>
                      <a:pt x="154" y="361"/>
                    </a:lnTo>
                    <a:lnTo>
                      <a:pt x="157" y="361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9" y="359"/>
                    </a:lnTo>
                    <a:lnTo>
                      <a:pt x="157" y="357"/>
                    </a:lnTo>
                    <a:lnTo>
                      <a:pt x="159" y="357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59" y="355"/>
                    </a:lnTo>
                    <a:lnTo>
                      <a:pt x="159" y="352"/>
                    </a:lnTo>
                    <a:lnTo>
                      <a:pt x="161" y="352"/>
                    </a:lnTo>
                    <a:lnTo>
                      <a:pt x="163" y="355"/>
                    </a:lnTo>
                    <a:lnTo>
                      <a:pt x="163" y="352"/>
                    </a:lnTo>
                    <a:lnTo>
                      <a:pt x="165" y="352"/>
                    </a:lnTo>
                    <a:lnTo>
                      <a:pt x="165" y="350"/>
                    </a:lnTo>
                    <a:lnTo>
                      <a:pt x="163" y="350"/>
                    </a:lnTo>
                    <a:lnTo>
                      <a:pt x="163" y="348"/>
                    </a:lnTo>
                    <a:lnTo>
                      <a:pt x="165" y="348"/>
                    </a:lnTo>
                    <a:lnTo>
                      <a:pt x="163" y="348"/>
                    </a:lnTo>
                    <a:lnTo>
                      <a:pt x="161" y="348"/>
                    </a:lnTo>
                    <a:lnTo>
                      <a:pt x="159" y="348"/>
                    </a:lnTo>
                    <a:lnTo>
                      <a:pt x="157" y="348"/>
                    </a:lnTo>
                    <a:lnTo>
                      <a:pt x="157" y="346"/>
                    </a:lnTo>
                    <a:lnTo>
                      <a:pt x="159" y="346"/>
                    </a:lnTo>
                    <a:lnTo>
                      <a:pt x="159" y="344"/>
                    </a:lnTo>
                    <a:lnTo>
                      <a:pt x="161" y="344"/>
                    </a:lnTo>
                    <a:lnTo>
                      <a:pt x="163" y="344"/>
                    </a:lnTo>
                    <a:lnTo>
                      <a:pt x="163" y="341"/>
                    </a:lnTo>
                    <a:lnTo>
                      <a:pt x="163" y="339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9"/>
                    </a:lnTo>
                    <a:lnTo>
                      <a:pt x="168" y="339"/>
                    </a:lnTo>
                    <a:lnTo>
                      <a:pt x="168" y="337"/>
                    </a:lnTo>
                    <a:lnTo>
                      <a:pt x="170" y="337"/>
                    </a:lnTo>
                    <a:lnTo>
                      <a:pt x="172" y="337"/>
                    </a:lnTo>
                    <a:lnTo>
                      <a:pt x="172" y="335"/>
                    </a:lnTo>
                    <a:lnTo>
                      <a:pt x="174" y="335"/>
                    </a:lnTo>
                    <a:lnTo>
                      <a:pt x="174" y="333"/>
                    </a:lnTo>
                    <a:lnTo>
                      <a:pt x="174" y="330"/>
                    </a:lnTo>
                    <a:lnTo>
                      <a:pt x="174" y="328"/>
                    </a:lnTo>
                    <a:lnTo>
                      <a:pt x="176" y="326"/>
                    </a:lnTo>
                    <a:lnTo>
                      <a:pt x="174" y="324"/>
                    </a:lnTo>
                    <a:lnTo>
                      <a:pt x="172" y="322"/>
                    </a:lnTo>
                    <a:lnTo>
                      <a:pt x="170" y="322"/>
                    </a:lnTo>
                    <a:lnTo>
                      <a:pt x="168" y="319"/>
                    </a:lnTo>
                    <a:lnTo>
                      <a:pt x="165" y="319"/>
                    </a:lnTo>
                    <a:lnTo>
                      <a:pt x="165" y="317"/>
                    </a:lnTo>
                    <a:lnTo>
                      <a:pt x="163" y="317"/>
                    </a:lnTo>
                    <a:lnTo>
                      <a:pt x="163" y="315"/>
                    </a:lnTo>
                    <a:lnTo>
                      <a:pt x="163" y="313"/>
                    </a:lnTo>
                    <a:lnTo>
                      <a:pt x="165" y="313"/>
                    </a:lnTo>
                    <a:lnTo>
                      <a:pt x="168" y="311"/>
                    </a:lnTo>
                    <a:lnTo>
                      <a:pt x="170" y="311"/>
                    </a:lnTo>
                    <a:lnTo>
                      <a:pt x="172" y="311"/>
                    </a:lnTo>
                    <a:lnTo>
                      <a:pt x="174" y="311"/>
                    </a:lnTo>
                    <a:lnTo>
                      <a:pt x="176" y="311"/>
                    </a:lnTo>
                    <a:lnTo>
                      <a:pt x="179" y="311"/>
                    </a:lnTo>
                    <a:lnTo>
                      <a:pt x="181" y="311"/>
                    </a:lnTo>
                    <a:lnTo>
                      <a:pt x="183" y="311"/>
                    </a:lnTo>
                    <a:lnTo>
                      <a:pt x="185" y="311"/>
                    </a:lnTo>
                    <a:lnTo>
                      <a:pt x="187" y="311"/>
                    </a:lnTo>
                    <a:lnTo>
                      <a:pt x="187" y="313"/>
                    </a:lnTo>
                    <a:lnTo>
                      <a:pt x="185" y="315"/>
                    </a:lnTo>
                    <a:lnTo>
                      <a:pt x="183" y="317"/>
                    </a:lnTo>
                    <a:lnTo>
                      <a:pt x="183" y="319"/>
                    </a:lnTo>
                    <a:lnTo>
                      <a:pt x="181" y="322"/>
                    </a:lnTo>
                    <a:lnTo>
                      <a:pt x="181" y="324"/>
                    </a:lnTo>
                    <a:lnTo>
                      <a:pt x="183" y="324"/>
                    </a:lnTo>
                    <a:lnTo>
                      <a:pt x="185" y="324"/>
                    </a:lnTo>
                    <a:lnTo>
                      <a:pt x="187" y="326"/>
                    </a:lnTo>
                    <a:lnTo>
                      <a:pt x="190" y="326"/>
                    </a:lnTo>
                    <a:lnTo>
                      <a:pt x="190" y="324"/>
                    </a:lnTo>
                    <a:lnTo>
                      <a:pt x="190" y="322"/>
                    </a:lnTo>
                    <a:lnTo>
                      <a:pt x="192" y="322"/>
                    </a:lnTo>
                    <a:lnTo>
                      <a:pt x="192" y="319"/>
                    </a:lnTo>
                    <a:lnTo>
                      <a:pt x="194" y="317"/>
                    </a:lnTo>
                    <a:lnTo>
                      <a:pt x="194" y="315"/>
                    </a:lnTo>
                    <a:lnTo>
                      <a:pt x="192" y="315"/>
                    </a:lnTo>
                    <a:lnTo>
                      <a:pt x="192" y="313"/>
                    </a:lnTo>
                    <a:lnTo>
                      <a:pt x="190" y="313"/>
                    </a:lnTo>
                    <a:lnTo>
                      <a:pt x="190" y="311"/>
                    </a:lnTo>
                    <a:lnTo>
                      <a:pt x="192" y="311"/>
                    </a:lnTo>
                    <a:lnTo>
                      <a:pt x="194" y="313"/>
                    </a:lnTo>
                    <a:lnTo>
                      <a:pt x="196" y="315"/>
                    </a:lnTo>
                    <a:lnTo>
                      <a:pt x="198" y="317"/>
                    </a:lnTo>
                    <a:lnTo>
                      <a:pt x="198" y="319"/>
                    </a:lnTo>
                    <a:lnTo>
                      <a:pt x="201" y="319"/>
                    </a:lnTo>
                    <a:lnTo>
                      <a:pt x="203" y="322"/>
                    </a:lnTo>
                    <a:lnTo>
                      <a:pt x="205" y="322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09" y="315"/>
                    </a:lnTo>
                    <a:lnTo>
                      <a:pt x="212" y="313"/>
                    </a:lnTo>
                    <a:lnTo>
                      <a:pt x="214" y="313"/>
                    </a:lnTo>
                    <a:lnTo>
                      <a:pt x="216" y="313"/>
                    </a:lnTo>
                    <a:lnTo>
                      <a:pt x="216" y="311"/>
                    </a:lnTo>
                    <a:lnTo>
                      <a:pt x="214" y="308"/>
                    </a:lnTo>
                    <a:lnTo>
                      <a:pt x="212" y="311"/>
                    </a:lnTo>
                    <a:lnTo>
                      <a:pt x="209" y="311"/>
                    </a:lnTo>
                    <a:lnTo>
                      <a:pt x="207" y="311"/>
                    </a:lnTo>
                    <a:lnTo>
                      <a:pt x="205" y="311"/>
                    </a:lnTo>
                    <a:lnTo>
                      <a:pt x="203" y="308"/>
                    </a:lnTo>
                    <a:lnTo>
                      <a:pt x="201" y="306"/>
                    </a:lnTo>
                    <a:lnTo>
                      <a:pt x="198" y="306"/>
                    </a:lnTo>
                    <a:lnTo>
                      <a:pt x="198" y="304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0" y="304"/>
                    </a:lnTo>
                    <a:lnTo>
                      <a:pt x="187" y="306"/>
                    </a:lnTo>
                    <a:lnTo>
                      <a:pt x="185" y="306"/>
                    </a:lnTo>
                    <a:lnTo>
                      <a:pt x="185" y="304"/>
                    </a:lnTo>
                    <a:lnTo>
                      <a:pt x="185" y="302"/>
                    </a:lnTo>
                    <a:lnTo>
                      <a:pt x="185" y="300"/>
                    </a:lnTo>
                    <a:lnTo>
                      <a:pt x="183" y="297"/>
                    </a:lnTo>
                    <a:lnTo>
                      <a:pt x="181" y="295"/>
                    </a:lnTo>
                    <a:lnTo>
                      <a:pt x="181" y="293"/>
                    </a:lnTo>
                    <a:lnTo>
                      <a:pt x="183" y="293"/>
                    </a:lnTo>
                    <a:lnTo>
                      <a:pt x="185" y="293"/>
                    </a:lnTo>
                    <a:lnTo>
                      <a:pt x="187" y="293"/>
                    </a:lnTo>
                    <a:lnTo>
                      <a:pt x="190" y="293"/>
                    </a:lnTo>
                    <a:lnTo>
                      <a:pt x="192" y="293"/>
                    </a:lnTo>
                    <a:lnTo>
                      <a:pt x="194" y="291"/>
                    </a:lnTo>
                    <a:lnTo>
                      <a:pt x="196" y="291"/>
                    </a:lnTo>
                    <a:lnTo>
                      <a:pt x="198" y="289"/>
                    </a:lnTo>
                    <a:lnTo>
                      <a:pt x="198" y="286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4" y="282"/>
                    </a:lnTo>
                    <a:lnTo>
                      <a:pt x="192" y="280"/>
                    </a:lnTo>
                    <a:lnTo>
                      <a:pt x="192" y="278"/>
                    </a:lnTo>
                    <a:lnTo>
                      <a:pt x="192" y="275"/>
                    </a:lnTo>
                    <a:lnTo>
                      <a:pt x="194" y="273"/>
                    </a:lnTo>
                    <a:lnTo>
                      <a:pt x="194" y="271"/>
                    </a:lnTo>
                    <a:lnTo>
                      <a:pt x="194" y="269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4"/>
                    </a:lnTo>
                    <a:lnTo>
                      <a:pt x="198" y="264"/>
                    </a:lnTo>
                    <a:lnTo>
                      <a:pt x="198" y="267"/>
                    </a:lnTo>
                    <a:lnTo>
                      <a:pt x="201" y="267"/>
                    </a:lnTo>
                    <a:lnTo>
                      <a:pt x="201" y="264"/>
                    </a:lnTo>
                    <a:lnTo>
                      <a:pt x="203" y="264"/>
                    </a:lnTo>
                    <a:lnTo>
                      <a:pt x="205" y="264"/>
                    </a:lnTo>
                    <a:lnTo>
                      <a:pt x="205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9" y="264"/>
                    </a:lnTo>
                    <a:lnTo>
                      <a:pt x="209" y="262"/>
                    </a:lnTo>
                    <a:lnTo>
                      <a:pt x="209" y="260"/>
                    </a:lnTo>
                    <a:lnTo>
                      <a:pt x="207" y="258"/>
                    </a:lnTo>
                    <a:lnTo>
                      <a:pt x="205" y="256"/>
                    </a:lnTo>
                    <a:lnTo>
                      <a:pt x="205" y="253"/>
                    </a:lnTo>
                    <a:lnTo>
                      <a:pt x="205" y="251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203" y="247"/>
                    </a:lnTo>
                    <a:lnTo>
                      <a:pt x="203" y="245"/>
                    </a:lnTo>
                    <a:lnTo>
                      <a:pt x="203" y="242"/>
                    </a:lnTo>
                    <a:lnTo>
                      <a:pt x="205" y="242"/>
                    </a:lnTo>
                    <a:lnTo>
                      <a:pt x="205" y="240"/>
                    </a:lnTo>
                    <a:lnTo>
                      <a:pt x="205" y="238"/>
                    </a:lnTo>
                    <a:lnTo>
                      <a:pt x="203" y="238"/>
                    </a:lnTo>
                    <a:lnTo>
                      <a:pt x="201" y="238"/>
                    </a:lnTo>
                    <a:lnTo>
                      <a:pt x="201" y="236"/>
                    </a:lnTo>
                    <a:lnTo>
                      <a:pt x="198" y="236"/>
                    </a:lnTo>
                    <a:lnTo>
                      <a:pt x="198" y="234"/>
                    </a:lnTo>
                    <a:lnTo>
                      <a:pt x="196" y="234"/>
                    </a:lnTo>
                    <a:lnTo>
                      <a:pt x="194" y="234"/>
                    </a:lnTo>
                    <a:lnTo>
                      <a:pt x="192" y="234"/>
                    </a:lnTo>
                    <a:lnTo>
                      <a:pt x="190" y="234"/>
                    </a:lnTo>
                    <a:lnTo>
                      <a:pt x="187" y="234"/>
                    </a:lnTo>
                    <a:lnTo>
                      <a:pt x="185" y="231"/>
                    </a:lnTo>
                    <a:lnTo>
                      <a:pt x="185" y="229"/>
                    </a:lnTo>
                    <a:lnTo>
                      <a:pt x="183" y="227"/>
                    </a:lnTo>
                    <a:lnTo>
                      <a:pt x="185" y="225"/>
                    </a:lnTo>
                    <a:lnTo>
                      <a:pt x="187" y="223"/>
                    </a:lnTo>
                    <a:lnTo>
                      <a:pt x="187" y="218"/>
                    </a:lnTo>
                    <a:lnTo>
                      <a:pt x="190" y="216"/>
                    </a:lnTo>
                    <a:lnTo>
                      <a:pt x="187" y="216"/>
                    </a:lnTo>
                    <a:lnTo>
                      <a:pt x="187" y="214"/>
                    </a:lnTo>
                    <a:lnTo>
                      <a:pt x="187" y="212"/>
                    </a:lnTo>
                    <a:lnTo>
                      <a:pt x="187" y="209"/>
                    </a:lnTo>
                    <a:lnTo>
                      <a:pt x="187" y="207"/>
                    </a:lnTo>
                    <a:lnTo>
                      <a:pt x="185" y="207"/>
                    </a:lnTo>
                    <a:lnTo>
                      <a:pt x="185" y="209"/>
                    </a:lnTo>
                    <a:lnTo>
                      <a:pt x="183" y="209"/>
                    </a:lnTo>
                    <a:lnTo>
                      <a:pt x="181" y="207"/>
                    </a:lnTo>
                    <a:lnTo>
                      <a:pt x="181" y="205"/>
                    </a:lnTo>
                    <a:lnTo>
                      <a:pt x="183" y="205"/>
                    </a:lnTo>
                    <a:lnTo>
                      <a:pt x="183" y="203"/>
                    </a:lnTo>
                    <a:lnTo>
                      <a:pt x="183" y="201"/>
                    </a:lnTo>
                    <a:lnTo>
                      <a:pt x="181" y="201"/>
                    </a:lnTo>
                    <a:lnTo>
                      <a:pt x="181" y="198"/>
                    </a:lnTo>
                    <a:lnTo>
                      <a:pt x="181" y="196"/>
                    </a:lnTo>
                    <a:lnTo>
                      <a:pt x="183" y="196"/>
                    </a:lnTo>
                    <a:lnTo>
                      <a:pt x="183" y="198"/>
                    </a:lnTo>
                    <a:lnTo>
                      <a:pt x="185" y="198"/>
                    </a:lnTo>
                    <a:lnTo>
                      <a:pt x="185" y="201"/>
                    </a:lnTo>
                    <a:lnTo>
                      <a:pt x="185" y="203"/>
                    </a:lnTo>
                    <a:lnTo>
                      <a:pt x="187" y="203"/>
                    </a:lnTo>
                    <a:lnTo>
                      <a:pt x="190" y="203"/>
                    </a:lnTo>
                    <a:lnTo>
                      <a:pt x="190" y="201"/>
                    </a:lnTo>
                    <a:lnTo>
                      <a:pt x="192" y="201"/>
                    </a:lnTo>
                    <a:lnTo>
                      <a:pt x="194" y="203"/>
                    </a:lnTo>
                    <a:lnTo>
                      <a:pt x="196" y="201"/>
                    </a:lnTo>
                    <a:lnTo>
                      <a:pt x="198" y="198"/>
                    </a:lnTo>
                    <a:lnTo>
                      <a:pt x="201" y="198"/>
                    </a:lnTo>
                    <a:lnTo>
                      <a:pt x="203" y="198"/>
                    </a:lnTo>
                    <a:lnTo>
                      <a:pt x="205" y="198"/>
                    </a:lnTo>
                    <a:lnTo>
                      <a:pt x="205" y="196"/>
                    </a:lnTo>
                    <a:lnTo>
                      <a:pt x="203" y="194"/>
                    </a:lnTo>
                    <a:lnTo>
                      <a:pt x="201" y="192"/>
                    </a:lnTo>
                    <a:lnTo>
                      <a:pt x="201" y="190"/>
                    </a:lnTo>
                    <a:lnTo>
                      <a:pt x="203" y="190"/>
                    </a:lnTo>
                    <a:lnTo>
                      <a:pt x="203" y="187"/>
                    </a:lnTo>
                    <a:lnTo>
                      <a:pt x="201" y="185"/>
                    </a:lnTo>
                    <a:lnTo>
                      <a:pt x="198" y="185"/>
                    </a:lnTo>
                    <a:lnTo>
                      <a:pt x="196" y="185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1"/>
                    </a:lnTo>
                    <a:lnTo>
                      <a:pt x="198" y="181"/>
                    </a:lnTo>
                    <a:lnTo>
                      <a:pt x="201" y="181"/>
                    </a:lnTo>
                    <a:lnTo>
                      <a:pt x="201" y="179"/>
                    </a:lnTo>
                    <a:lnTo>
                      <a:pt x="198" y="176"/>
                    </a:lnTo>
                    <a:lnTo>
                      <a:pt x="196" y="172"/>
                    </a:lnTo>
                    <a:lnTo>
                      <a:pt x="194" y="170"/>
                    </a:lnTo>
                    <a:lnTo>
                      <a:pt x="192" y="170"/>
                    </a:lnTo>
                    <a:lnTo>
                      <a:pt x="190" y="168"/>
                    </a:lnTo>
                    <a:lnTo>
                      <a:pt x="187" y="168"/>
                    </a:lnTo>
                    <a:lnTo>
                      <a:pt x="185" y="165"/>
                    </a:lnTo>
                    <a:lnTo>
                      <a:pt x="183" y="165"/>
                    </a:lnTo>
                    <a:lnTo>
                      <a:pt x="181" y="168"/>
                    </a:lnTo>
                    <a:lnTo>
                      <a:pt x="179" y="168"/>
                    </a:lnTo>
                    <a:lnTo>
                      <a:pt x="176" y="168"/>
                    </a:lnTo>
                    <a:lnTo>
                      <a:pt x="174" y="168"/>
                    </a:lnTo>
                    <a:lnTo>
                      <a:pt x="174" y="165"/>
                    </a:lnTo>
                    <a:lnTo>
                      <a:pt x="174" y="161"/>
                    </a:lnTo>
                    <a:lnTo>
                      <a:pt x="174" y="159"/>
                    </a:lnTo>
                    <a:lnTo>
                      <a:pt x="174" y="157"/>
                    </a:lnTo>
                    <a:lnTo>
                      <a:pt x="174" y="154"/>
                    </a:lnTo>
                    <a:lnTo>
                      <a:pt x="174" y="152"/>
                    </a:lnTo>
                    <a:lnTo>
                      <a:pt x="174" y="150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6" y="139"/>
                    </a:lnTo>
                    <a:lnTo>
                      <a:pt x="179" y="139"/>
                    </a:lnTo>
                    <a:lnTo>
                      <a:pt x="176" y="137"/>
                    </a:lnTo>
                    <a:lnTo>
                      <a:pt x="174" y="139"/>
                    </a:lnTo>
                    <a:lnTo>
                      <a:pt x="172" y="139"/>
                    </a:lnTo>
                    <a:lnTo>
                      <a:pt x="172" y="137"/>
                    </a:lnTo>
                    <a:lnTo>
                      <a:pt x="174" y="135"/>
                    </a:lnTo>
                    <a:lnTo>
                      <a:pt x="174" y="132"/>
                    </a:lnTo>
                    <a:lnTo>
                      <a:pt x="176" y="132"/>
                    </a:lnTo>
                    <a:lnTo>
                      <a:pt x="176" y="130"/>
                    </a:lnTo>
                    <a:lnTo>
                      <a:pt x="179" y="130"/>
                    </a:lnTo>
                    <a:lnTo>
                      <a:pt x="181" y="132"/>
                    </a:lnTo>
                    <a:lnTo>
                      <a:pt x="181" y="135"/>
                    </a:lnTo>
                    <a:lnTo>
                      <a:pt x="183" y="135"/>
                    </a:lnTo>
                    <a:lnTo>
                      <a:pt x="185" y="135"/>
                    </a:lnTo>
                    <a:lnTo>
                      <a:pt x="185" y="137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0" y="130"/>
                    </a:lnTo>
                    <a:lnTo>
                      <a:pt x="190" y="128"/>
                    </a:lnTo>
                    <a:lnTo>
                      <a:pt x="192" y="126"/>
                    </a:lnTo>
                    <a:lnTo>
                      <a:pt x="194" y="124"/>
                    </a:lnTo>
                    <a:lnTo>
                      <a:pt x="194" y="121"/>
                    </a:lnTo>
                    <a:lnTo>
                      <a:pt x="196" y="121"/>
                    </a:lnTo>
                    <a:lnTo>
                      <a:pt x="198" y="121"/>
                    </a:lnTo>
                    <a:lnTo>
                      <a:pt x="198" y="124"/>
                    </a:lnTo>
                    <a:lnTo>
                      <a:pt x="198" y="126"/>
                    </a:lnTo>
                    <a:lnTo>
                      <a:pt x="201" y="128"/>
                    </a:lnTo>
                    <a:lnTo>
                      <a:pt x="201" y="130"/>
                    </a:lnTo>
                    <a:lnTo>
                      <a:pt x="203" y="130"/>
                    </a:lnTo>
                    <a:lnTo>
                      <a:pt x="205" y="130"/>
                    </a:lnTo>
                    <a:lnTo>
                      <a:pt x="207" y="130"/>
                    </a:lnTo>
                    <a:lnTo>
                      <a:pt x="209" y="132"/>
                    </a:lnTo>
                    <a:lnTo>
                      <a:pt x="212" y="132"/>
                    </a:lnTo>
                    <a:lnTo>
                      <a:pt x="214" y="132"/>
                    </a:lnTo>
                    <a:lnTo>
                      <a:pt x="216" y="132"/>
                    </a:lnTo>
                    <a:lnTo>
                      <a:pt x="220" y="135"/>
                    </a:lnTo>
                    <a:lnTo>
                      <a:pt x="223" y="135"/>
                    </a:lnTo>
                    <a:lnTo>
                      <a:pt x="225" y="135"/>
                    </a:lnTo>
                    <a:lnTo>
                      <a:pt x="227" y="135"/>
                    </a:lnTo>
                    <a:lnTo>
                      <a:pt x="225" y="137"/>
                    </a:lnTo>
                    <a:lnTo>
                      <a:pt x="223" y="137"/>
                    </a:lnTo>
                    <a:lnTo>
                      <a:pt x="220" y="139"/>
                    </a:lnTo>
                    <a:lnTo>
                      <a:pt x="220" y="141"/>
                    </a:lnTo>
                    <a:lnTo>
                      <a:pt x="220" y="143"/>
                    </a:lnTo>
                    <a:lnTo>
                      <a:pt x="223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7" y="143"/>
                    </a:lnTo>
                    <a:lnTo>
                      <a:pt x="229" y="143"/>
                    </a:lnTo>
                    <a:lnTo>
                      <a:pt x="231" y="143"/>
                    </a:lnTo>
                    <a:lnTo>
                      <a:pt x="234" y="143"/>
                    </a:lnTo>
                    <a:lnTo>
                      <a:pt x="236" y="143"/>
                    </a:lnTo>
                    <a:lnTo>
                      <a:pt x="238" y="143"/>
                    </a:lnTo>
                    <a:lnTo>
                      <a:pt x="238" y="146"/>
                    </a:lnTo>
                    <a:lnTo>
                      <a:pt x="238" y="148"/>
                    </a:lnTo>
                    <a:lnTo>
                      <a:pt x="236" y="150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40" y="152"/>
                    </a:lnTo>
                    <a:lnTo>
                      <a:pt x="242" y="154"/>
                    </a:lnTo>
                    <a:lnTo>
                      <a:pt x="245" y="154"/>
                    </a:lnTo>
                    <a:lnTo>
                      <a:pt x="247" y="154"/>
                    </a:lnTo>
                    <a:lnTo>
                      <a:pt x="247" y="152"/>
                    </a:lnTo>
                    <a:lnTo>
                      <a:pt x="249" y="150"/>
                    </a:lnTo>
                    <a:lnTo>
                      <a:pt x="251" y="148"/>
                    </a:lnTo>
                    <a:lnTo>
                      <a:pt x="251" y="146"/>
                    </a:lnTo>
                    <a:lnTo>
                      <a:pt x="253" y="146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39"/>
                    </a:lnTo>
                    <a:lnTo>
                      <a:pt x="251" y="141"/>
                    </a:lnTo>
                    <a:lnTo>
                      <a:pt x="249" y="141"/>
                    </a:lnTo>
                    <a:lnTo>
                      <a:pt x="247" y="143"/>
                    </a:lnTo>
                    <a:lnTo>
                      <a:pt x="245" y="143"/>
                    </a:lnTo>
                    <a:lnTo>
                      <a:pt x="245" y="141"/>
                    </a:lnTo>
                    <a:lnTo>
                      <a:pt x="245" y="139"/>
                    </a:lnTo>
                    <a:lnTo>
                      <a:pt x="242" y="139"/>
                    </a:lnTo>
                    <a:lnTo>
                      <a:pt x="240" y="139"/>
                    </a:lnTo>
                    <a:lnTo>
                      <a:pt x="238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2"/>
                    </a:lnTo>
                    <a:lnTo>
                      <a:pt x="238" y="130"/>
                    </a:lnTo>
                    <a:lnTo>
                      <a:pt x="240" y="128"/>
                    </a:lnTo>
                    <a:lnTo>
                      <a:pt x="242" y="126"/>
                    </a:lnTo>
                    <a:lnTo>
                      <a:pt x="242" y="124"/>
                    </a:lnTo>
                    <a:lnTo>
                      <a:pt x="245" y="124"/>
                    </a:lnTo>
                    <a:lnTo>
                      <a:pt x="247" y="121"/>
                    </a:lnTo>
                    <a:lnTo>
                      <a:pt x="249" y="121"/>
                    </a:lnTo>
                    <a:lnTo>
                      <a:pt x="249" y="119"/>
                    </a:lnTo>
                    <a:lnTo>
                      <a:pt x="251" y="119"/>
                    </a:lnTo>
                    <a:lnTo>
                      <a:pt x="253" y="121"/>
                    </a:lnTo>
                    <a:lnTo>
                      <a:pt x="256" y="124"/>
                    </a:lnTo>
                    <a:lnTo>
                      <a:pt x="258" y="124"/>
                    </a:lnTo>
                    <a:lnTo>
                      <a:pt x="260" y="126"/>
                    </a:lnTo>
                    <a:lnTo>
                      <a:pt x="262" y="126"/>
                    </a:lnTo>
                    <a:lnTo>
                      <a:pt x="264" y="126"/>
                    </a:lnTo>
                    <a:lnTo>
                      <a:pt x="267" y="128"/>
                    </a:lnTo>
                    <a:lnTo>
                      <a:pt x="269" y="126"/>
                    </a:lnTo>
                    <a:lnTo>
                      <a:pt x="271" y="126"/>
                    </a:lnTo>
                    <a:lnTo>
                      <a:pt x="271" y="124"/>
                    </a:lnTo>
                    <a:lnTo>
                      <a:pt x="273" y="124"/>
                    </a:lnTo>
                    <a:lnTo>
                      <a:pt x="273" y="121"/>
                    </a:lnTo>
                    <a:lnTo>
                      <a:pt x="273" y="119"/>
                    </a:lnTo>
                    <a:lnTo>
                      <a:pt x="273" y="117"/>
                    </a:lnTo>
                    <a:lnTo>
                      <a:pt x="275" y="115"/>
                    </a:lnTo>
                    <a:lnTo>
                      <a:pt x="275" y="113"/>
                    </a:lnTo>
                    <a:lnTo>
                      <a:pt x="278" y="113"/>
                    </a:lnTo>
                    <a:lnTo>
                      <a:pt x="278" y="115"/>
                    </a:lnTo>
                    <a:lnTo>
                      <a:pt x="280" y="115"/>
                    </a:lnTo>
                    <a:lnTo>
                      <a:pt x="280" y="113"/>
                    </a:lnTo>
                    <a:lnTo>
                      <a:pt x="280" y="110"/>
                    </a:lnTo>
                    <a:lnTo>
                      <a:pt x="280" y="108"/>
                    </a:lnTo>
                    <a:lnTo>
                      <a:pt x="278" y="108"/>
                    </a:lnTo>
                    <a:lnTo>
                      <a:pt x="278" y="106"/>
                    </a:lnTo>
                    <a:lnTo>
                      <a:pt x="280" y="106"/>
                    </a:lnTo>
                    <a:lnTo>
                      <a:pt x="282" y="106"/>
                    </a:lnTo>
                    <a:lnTo>
                      <a:pt x="284" y="106"/>
                    </a:lnTo>
                    <a:lnTo>
                      <a:pt x="286" y="108"/>
                    </a:lnTo>
                    <a:lnTo>
                      <a:pt x="289" y="110"/>
                    </a:lnTo>
                    <a:lnTo>
                      <a:pt x="289" y="113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3" y="117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300" y="121"/>
                    </a:lnTo>
                    <a:lnTo>
                      <a:pt x="300" y="124"/>
                    </a:lnTo>
                    <a:lnTo>
                      <a:pt x="302" y="128"/>
                    </a:lnTo>
                    <a:lnTo>
                      <a:pt x="304" y="128"/>
                    </a:lnTo>
                    <a:lnTo>
                      <a:pt x="306" y="126"/>
                    </a:lnTo>
                    <a:lnTo>
                      <a:pt x="308" y="126"/>
                    </a:lnTo>
                    <a:lnTo>
                      <a:pt x="311" y="126"/>
                    </a:lnTo>
                    <a:lnTo>
                      <a:pt x="311" y="124"/>
                    </a:lnTo>
                    <a:lnTo>
                      <a:pt x="308" y="121"/>
                    </a:lnTo>
                    <a:lnTo>
                      <a:pt x="306" y="121"/>
                    </a:lnTo>
                    <a:lnTo>
                      <a:pt x="306" y="119"/>
                    </a:lnTo>
                    <a:lnTo>
                      <a:pt x="308" y="119"/>
                    </a:lnTo>
                    <a:lnTo>
                      <a:pt x="311" y="119"/>
                    </a:lnTo>
                    <a:lnTo>
                      <a:pt x="313" y="119"/>
                    </a:lnTo>
                    <a:lnTo>
                      <a:pt x="311" y="117"/>
                    </a:lnTo>
                    <a:lnTo>
                      <a:pt x="313" y="115"/>
                    </a:lnTo>
                    <a:lnTo>
                      <a:pt x="315" y="117"/>
                    </a:lnTo>
                    <a:lnTo>
                      <a:pt x="317" y="117"/>
                    </a:lnTo>
                    <a:lnTo>
                      <a:pt x="319" y="117"/>
                    </a:lnTo>
                    <a:lnTo>
                      <a:pt x="319" y="113"/>
                    </a:lnTo>
                    <a:lnTo>
                      <a:pt x="319" y="110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7" y="106"/>
                    </a:lnTo>
                    <a:lnTo>
                      <a:pt x="317" y="104"/>
                    </a:lnTo>
                    <a:lnTo>
                      <a:pt x="315" y="104"/>
                    </a:lnTo>
                    <a:lnTo>
                      <a:pt x="315" y="102"/>
                    </a:lnTo>
                    <a:lnTo>
                      <a:pt x="315" y="99"/>
                    </a:lnTo>
                    <a:lnTo>
                      <a:pt x="313" y="99"/>
                    </a:lnTo>
                    <a:lnTo>
                      <a:pt x="313" y="97"/>
                    </a:lnTo>
                    <a:lnTo>
                      <a:pt x="313" y="95"/>
                    </a:lnTo>
                    <a:lnTo>
                      <a:pt x="311" y="95"/>
                    </a:lnTo>
                    <a:lnTo>
                      <a:pt x="311" y="93"/>
                    </a:lnTo>
                    <a:lnTo>
                      <a:pt x="311" y="91"/>
                    </a:lnTo>
                    <a:lnTo>
                      <a:pt x="308" y="93"/>
                    </a:lnTo>
                    <a:lnTo>
                      <a:pt x="308" y="91"/>
                    </a:lnTo>
                    <a:lnTo>
                      <a:pt x="306" y="91"/>
                    </a:lnTo>
                    <a:lnTo>
                      <a:pt x="308" y="91"/>
                    </a:lnTo>
                    <a:lnTo>
                      <a:pt x="308" y="88"/>
                    </a:lnTo>
                    <a:lnTo>
                      <a:pt x="308" y="86"/>
                    </a:lnTo>
                    <a:lnTo>
                      <a:pt x="308" y="84"/>
                    </a:lnTo>
                    <a:lnTo>
                      <a:pt x="311" y="86"/>
                    </a:lnTo>
                    <a:lnTo>
                      <a:pt x="311" y="88"/>
                    </a:lnTo>
                    <a:lnTo>
                      <a:pt x="313" y="88"/>
                    </a:lnTo>
                    <a:lnTo>
                      <a:pt x="313" y="86"/>
                    </a:lnTo>
                    <a:lnTo>
                      <a:pt x="313" y="84"/>
                    </a:lnTo>
                    <a:lnTo>
                      <a:pt x="311" y="84"/>
                    </a:lnTo>
                    <a:lnTo>
                      <a:pt x="311" y="82"/>
                    </a:lnTo>
                    <a:lnTo>
                      <a:pt x="311" y="80"/>
                    </a:lnTo>
                    <a:lnTo>
                      <a:pt x="311" y="77"/>
                    </a:lnTo>
                    <a:lnTo>
                      <a:pt x="311" y="75"/>
                    </a:lnTo>
                    <a:lnTo>
                      <a:pt x="311" y="73"/>
                    </a:lnTo>
                    <a:lnTo>
                      <a:pt x="311" y="71"/>
                    </a:lnTo>
                    <a:lnTo>
                      <a:pt x="308" y="71"/>
                    </a:lnTo>
                    <a:lnTo>
                      <a:pt x="306" y="71"/>
                    </a:lnTo>
                    <a:lnTo>
                      <a:pt x="306" y="69"/>
                    </a:lnTo>
                    <a:lnTo>
                      <a:pt x="306" y="66"/>
                    </a:lnTo>
                    <a:lnTo>
                      <a:pt x="304" y="66"/>
                    </a:lnTo>
                    <a:lnTo>
                      <a:pt x="304" y="64"/>
                    </a:lnTo>
                    <a:lnTo>
                      <a:pt x="306" y="64"/>
                    </a:lnTo>
                    <a:lnTo>
                      <a:pt x="308" y="64"/>
                    </a:lnTo>
                    <a:lnTo>
                      <a:pt x="306" y="64"/>
                    </a:lnTo>
                    <a:lnTo>
                      <a:pt x="306" y="62"/>
                    </a:lnTo>
                    <a:lnTo>
                      <a:pt x="306" y="60"/>
                    </a:lnTo>
                    <a:lnTo>
                      <a:pt x="308" y="60"/>
                    </a:lnTo>
                    <a:lnTo>
                      <a:pt x="308" y="62"/>
                    </a:lnTo>
                    <a:lnTo>
                      <a:pt x="311" y="62"/>
                    </a:lnTo>
                    <a:lnTo>
                      <a:pt x="311" y="60"/>
                    </a:lnTo>
                    <a:lnTo>
                      <a:pt x="311" y="58"/>
                    </a:lnTo>
                    <a:lnTo>
                      <a:pt x="311" y="55"/>
                    </a:lnTo>
                    <a:lnTo>
                      <a:pt x="311" y="53"/>
                    </a:lnTo>
                    <a:lnTo>
                      <a:pt x="311" y="51"/>
                    </a:lnTo>
                    <a:lnTo>
                      <a:pt x="308" y="51"/>
                    </a:lnTo>
                    <a:lnTo>
                      <a:pt x="308" y="49"/>
                    </a:lnTo>
                    <a:lnTo>
                      <a:pt x="306" y="49"/>
                    </a:lnTo>
                    <a:lnTo>
                      <a:pt x="306" y="47"/>
                    </a:lnTo>
                    <a:lnTo>
                      <a:pt x="308" y="47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6" y="47"/>
                    </a:lnTo>
                    <a:lnTo>
                      <a:pt x="306" y="44"/>
                    </a:lnTo>
                    <a:lnTo>
                      <a:pt x="304" y="44"/>
                    </a:lnTo>
                    <a:lnTo>
                      <a:pt x="306" y="44"/>
                    </a:lnTo>
                    <a:lnTo>
                      <a:pt x="306" y="42"/>
                    </a:lnTo>
                    <a:lnTo>
                      <a:pt x="306" y="40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8" y="40"/>
                    </a:lnTo>
                    <a:lnTo>
                      <a:pt x="306" y="40"/>
                    </a:lnTo>
                    <a:lnTo>
                      <a:pt x="306" y="38"/>
                    </a:lnTo>
                    <a:lnTo>
                      <a:pt x="306" y="36"/>
                    </a:lnTo>
                    <a:lnTo>
                      <a:pt x="306" y="33"/>
                    </a:lnTo>
                    <a:lnTo>
                      <a:pt x="308" y="33"/>
                    </a:lnTo>
                    <a:lnTo>
                      <a:pt x="308" y="31"/>
                    </a:lnTo>
                    <a:lnTo>
                      <a:pt x="311" y="31"/>
                    </a:lnTo>
                    <a:lnTo>
                      <a:pt x="311" y="33"/>
                    </a:lnTo>
                    <a:lnTo>
                      <a:pt x="311" y="36"/>
                    </a:lnTo>
                    <a:lnTo>
                      <a:pt x="311" y="33"/>
                    </a:lnTo>
                    <a:lnTo>
                      <a:pt x="313" y="33"/>
                    </a:lnTo>
                    <a:lnTo>
                      <a:pt x="313" y="36"/>
                    </a:lnTo>
                    <a:lnTo>
                      <a:pt x="315" y="36"/>
                    </a:lnTo>
                    <a:lnTo>
                      <a:pt x="317" y="38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19" y="38"/>
                    </a:lnTo>
                    <a:lnTo>
                      <a:pt x="319" y="36"/>
                    </a:lnTo>
                    <a:lnTo>
                      <a:pt x="322" y="36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29"/>
                    </a:lnTo>
                    <a:lnTo>
                      <a:pt x="319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2"/>
                    </a:lnTo>
                    <a:lnTo>
                      <a:pt x="326" y="22"/>
                    </a:lnTo>
                    <a:lnTo>
                      <a:pt x="328" y="22"/>
                    </a:lnTo>
                    <a:lnTo>
                      <a:pt x="330" y="20"/>
                    </a:lnTo>
                    <a:lnTo>
                      <a:pt x="333" y="20"/>
                    </a:lnTo>
                    <a:lnTo>
                      <a:pt x="335" y="20"/>
                    </a:lnTo>
                    <a:lnTo>
                      <a:pt x="337" y="22"/>
                    </a:lnTo>
                    <a:lnTo>
                      <a:pt x="339" y="25"/>
                    </a:lnTo>
                    <a:lnTo>
                      <a:pt x="341" y="25"/>
                    </a:lnTo>
                    <a:lnTo>
                      <a:pt x="344" y="25"/>
                    </a:lnTo>
                    <a:lnTo>
                      <a:pt x="346" y="25"/>
                    </a:lnTo>
                    <a:lnTo>
                      <a:pt x="348" y="27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2" y="27"/>
                    </a:lnTo>
                    <a:lnTo>
                      <a:pt x="355" y="25"/>
                    </a:lnTo>
                    <a:lnTo>
                      <a:pt x="357" y="25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361" y="25"/>
                    </a:lnTo>
                    <a:lnTo>
                      <a:pt x="359" y="22"/>
                    </a:lnTo>
                    <a:lnTo>
                      <a:pt x="359" y="20"/>
                    </a:lnTo>
                    <a:lnTo>
                      <a:pt x="357" y="18"/>
                    </a:lnTo>
                    <a:lnTo>
                      <a:pt x="359" y="18"/>
                    </a:lnTo>
                    <a:lnTo>
                      <a:pt x="359" y="16"/>
                    </a:lnTo>
                    <a:lnTo>
                      <a:pt x="361" y="16"/>
                    </a:lnTo>
                    <a:lnTo>
                      <a:pt x="361" y="14"/>
                    </a:lnTo>
                    <a:lnTo>
                      <a:pt x="361" y="11"/>
                    </a:lnTo>
                    <a:lnTo>
                      <a:pt x="359" y="11"/>
                    </a:lnTo>
                    <a:lnTo>
                      <a:pt x="359" y="9"/>
                    </a:lnTo>
                    <a:lnTo>
                      <a:pt x="359" y="7"/>
                    </a:lnTo>
                    <a:lnTo>
                      <a:pt x="361" y="5"/>
                    </a:lnTo>
                    <a:lnTo>
                      <a:pt x="361" y="3"/>
                    </a:lnTo>
                    <a:lnTo>
                      <a:pt x="363" y="3"/>
                    </a:lnTo>
                    <a:lnTo>
                      <a:pt x="363" y="0"/>
                    </a:lnTo>
                    <a:lnTo>
                      <a:pt x="366" y="0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8" y="5"/>
                    </a:lnTo>
                    <a:lnTo>
                      <a:pt x="368" y="7"/>
                    </a:lnTo>
                    <a:lnTo>
                      <a:pt x="368" y="9"/>
                    </a:lnTo>
                    <a:lnTo>
                      <a:pt x="368" y="11"/>
                    </a:lnTo>
                    <a:lnTo>
                      <a:pt x="370" y="11"/>
                    </a:lnTo>
                    <a:lnTo>
                      <a:pt x="370" y="14"/>
                    </a:lnTo>
                    <a:lnTo>
                      <a:pt x="372" y="14"/>
                    </a:lnTo>
                    <a:lnTo>
                      <a:pt x="372" y="16"/>
                    </a:lnTo>
                    <a:lnTo>
                      <a:pt x="370" y="18"/>
                    </a:lnTo>
                    <a:lnTo>
                      <a:pt x="368" y="18"/>
                    </a:lnTo>
                    <a:lnTo>
                      <a:pt x="366" y="18"/>
                    </a:lnTo>
                    <a:lnTo>
                      <a:pt x="366" y="20"/>
                    </a:lnTo>
                    <a:lnTo>
                      <a:pt x="363" y="20"/>
                    </a:lnTo>
                    <a:lnTo>
                      <a:pt x="361" y="22"/>
                    </a:lnTo>
                    <a:lnTo>
                      <a:pt x="363" y="25"/>
                    </a:lnTo>
                    <a:lnTo>
                      <a:pt x="363" y="27"/>
                    </a:lnTo>
                    <a:lnTo>
                      <a:pt x="366" y="27"/>
                    </a:lnTo>
                    <a:lnTo>
                      <a:pt x="366" y="29"/>
                    </a:lnTo>
                    <a:lnTo>
                      <a:pt x="366" y="31"/>
                    </a:lnTo>
                    <a:lnTo>
                      <a:pt x="368" y="31"/>
                    </a:lnTo>
                    <a:lnTo>
                      <a:pt x="370" y="33"/>
                    </a:lnTo>
                    <a:lnTo>
                      <a:pt x="372" y="33"/>
                    </a:lnTo>
                    <a:lnTo>
                      <a:pt x="374" y="33"/>
                    </a:lnTo>
                    <a:lnTo>
                      <a:pt x="374" y="36"/>
                    </a:lnTo>
                    <a:lnTo>
                      <a:pt x="377" y="36"/>
                    </a:lnTo>
                    <a:lnTo>
                      <a:pt x="379" y="36"/>
                    </a:lnTo>
                    <a:lnTo>
                      <a:pt x="381" y="36"/>
                    </a:lnTo>
                    <a:lnTo>
                      <a:pt x="383" y="36"/>
                    </a:lnTo>
                    <a:lnTo>
                      <a:pt x="385" y="33"/>
                    </a:lnTo>
                    <a:lnTo>
                      <a:pt x="388" y="33"/>
                    </a:lnTo>
                    <a:lnTo>
                      <a:pt x="388" y="36"/>
                    </a:lnTo>
                    <a:lnTo>
                      <a:pt x="390" y="36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2" y="40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4" y="44"/>
                    </a:lnTo>
                    <a:lnTo>
                      <a:pt x="396" y="44"/>
                    </a:lnTo>
                    <a:lnTo>
                      <a:pt x="399" y="47"/>
                    </a:lnTo>
                    <a:lnTo>
                      <a:pt x="401" y="47"/>
                    </a:lnTo>
                    <a:lnTo>
                      <a:pt x="403" y="49"/>
                    </a:lnTo>
                    <a:lnTo>
                      <a:pt x="405" y="49"/>
                    </a:lnTo>
                    <a:lnTo>
                      <a:pt x="407" y="51"/>
                    </a:lnTo>
                    <a:lnTo>
                      <a:pt x="407" y="53"/>
                    </a:lnTo>
                    <a:lnTo>
                      <a:pt x="410" y="53"/>
                    </a:lnTo>
                    <a:lnTo>
                      <a:pt x="410" y="55"/>
                    </a:lnTo>
                    <a:lnTo>
                      <a:pt x="410" y="58"/>
                    </a:lnTo>
                    <a:lnTo>
                      <a:pt x="410" y="60"/>
                    </a:lnTo>
                    <a:lnTo>
                      <a:pt x="410" y="62"/>
                    </a:lnTo>
                    <a:lnTo>
                      <a:pt x="412" y="62"/>
                    </a:lnTo>
                    <a:lnTo>
                      <a:pt x="412" y="64"/>
                    </a:lnTo>
                    <a:lnTo>
                      <a:pt x="414" y="64"/>
                    </a:lnTo>
                    <a:lnTo>
                      <a:pt x="416" y="64"/>
                    </a:lnTo>
                    <a:lnTo>
                      <a:pt x="418" y="64"/>
                    </a:lnTo>
                    <a:lnTo>
                      <a:pt x="421" y="66"/>
                    </a:lnTo>
                    <a:lnTo>
                      <a:pt x="423" y="64"/>
                    </a:lnTo>
                    <a:lnTo>
                      <a:pt x="425" y="62"/>
                    </a:lnTo>
                    <a:lnTo>
                      <a:pt x="425" y="60"/>
                    </a:lnTo>
                    <a:lnTo>
                      <a:pt x="423" y="58"/>
                    </a:lnTo>
                    <a:lnTo>
                      <a:pt x="423" y="55"/>
                    </a:lnTo>
                    <a:lnTo>
                      <a:pt x="425" y="53"/>
                    </a:lnTo>
                    <a:lnTo>
                      <a:pt x="425" y="51"/>
                    </a:lnTo>
                    <a:lnTo>
                      <a:pt x="427" y="49"/>
                    </a:lnTo>
                    <a:lnTo>
                      <a:pt x="429" y="49"/>
                    </a:lnTo>
                    <a:lnTo>
                      <a:pt x="432" y="49"/>
                    </a:lnTo>
                    <a:lnTo>
                      <a:pt x="434" y="51"/>
                    </a:lnTo>
                    <a:lnTo>
                      <a:pt x="434" y="53"/>
                    </a:lnTo>
                    <a:lnTo>
                      <a:pt x="434" y="55"/>
                    </a:lnTo>
                    <a:lnTo>
                      <a:pt x="432" y="55"/>
                    </a:lnTo>
                    <a:lnTo>
                      <a:pt x="432" y="58"/>
                    </a:lnTo>
                    <a:lnTo>
                      <a:pt x="434" y="60"/>
                    </a:lnTo>
                    <a:lnTo>
                      <a:pt x="436" y="60"/>
                    </a:lnTo>
                    <a:lnTo>
                      <a:pt x="436" y="62"/>
                    </a:lnTo>
                    <a:lnTo>
                      <a:pt x="438" y="62"/>
                    </a:lnTo>
                    <a:lnTo>
                      <a:pt x="440" y="64"/>
                    </a:lnTo>
                    <a:lnTo>
                      <a:pt x="443" y="64"/>
                    </a:lnTo>
                    <a:lnTo>
                      <a:pt x="445" y="66"/>
                    </a:lnTo>
                    <a:lnTo>
                      <a:pt x="447" y="69"/>
                    </a:lnTo>
                    <a:lnTo>
                      <a:pt x="447" y="71"/>
                    </a:lnTo>
                    <a:lnTo>
                      <a:pt x="447" y="73"/>
                    </a:lnTo>
                    <a:lnTo>
                      <a:pt x="447" y="75"/>
                    </a:lnTo>
                    <a:lnTo>
                      <a:pt x="447" y="77"/>
                    </a:lnTo>
                    <a:lnTo>
                      <a:pt x="447" y="80"/>
                    </a:lnTo>
                    <a:lnTo>
                      <a:pt x="447" y="82"/>
                    </a:lnTo>
                    <a:lnTo>
                      <a:pt x="449" y="84"/>
                    </a:lnTo>
                    <a:lnTo>
                      <a:pt x="449" y="86"/>
                    </a:lnTo>
                    <a:lnTo>
                      <a:pt x="449" y="88"/>
                    </a:lnTo>
                    <a:lnTo>
                      <a:pt x="449" y="91"/>
                    </a:lnTo>
                    <a:lnTo>
                      <a:pt x="449" y="93"/>
                    </a:lnTo>
                    <a:lnTo>
                      <a:pt x="451" y="93"/>
                    </a:lnTo>
                    <a:lnTo>
                      <a:pt x="451" y="95"/>
                    </a:lnTo>
                    <a:lnTo>
                      <a:pt x="454" y="95"/>
                    </a:lnTo>
                    <a:lnTo>
                      <a:pt x="454" y="97"/>
                    </a:lnTo>
                    <a:lnTo>
                      <a:pt x="456" y="95"/>
                    </a:lnTo>
                    <a:lnTo>
                      <a:pt x="458" y="95"/>
                    </a:lnTo>
                    <a:lnTo>
                      <a:pt x="460" y="95"/>
                    </a:lnTo>
                    <a:lnTo>
                      <a:pt x="462" y="95"/>
                    </a:lnTo>
                    <a:lnTo>
                      <a:pt x="465" y="95"/>
                    </a:lnTo>
                    <a:lnTo>
                      <a:pt x="467" y="97"/>
                    </a:lnTo>
                    <a:lnTo>
                      <a:pt x="469" y="97"/>
                    </a:lnTo>
                    <a:lnTo>
                      <a:pt x="471" y="95"/>
                    </a:lnTo>
                    <a:lnTo>
                      <a:pt x="473" y="95"/>
                    </a:lnTo>
                    <a:lnTo>
                      <a:pt x="476" y="95"/>
                    </a:lnTo>
                    <a:lnTo>
                      <a:pt x="478" y="95"/>
                    </a:lnTo>
                    <a:lnTo>
                      <a:pt x="480" y="93"/>
                    </a:lnTo>
                    <a:lnTo>
                      <a:pt x="482" y="93"/>
                    </a:lnTo>
                    <a:lnTo>
                      <a:pt x="482" y="95"/>
                    </a:lnTo>
                    <a:lnTo>
                      <a:pt x="484" y="95"/>
                    </a:lnTo>
                    <a:lnTo>
                      <a:pt x="487" y="95"/>
                    </a:lnTo>
                    <a:lnTo>
                      <a:pt x="489" y="95"/>
                    </a:lnTo>
                    <a:lnTo>
                      <a:pt x="491" y="95"/>
                    </a:lnTo>
                    <a:lnTo>
                      <a:pt x="491" y="97"/>
                    </a:lnTo>
                    <a:lnTo>
                      <a:pt x="489" y="97"/>
                    </a:lnTo>
                    <a:lnTo>
                      <a:pt x="489" y="99"/>
                    </a:lnTo>
                    <a:lnTo>
                      <a:pt x="487" y="99"/>
                    </a:lnTo>
                    <a:lnTo>
                      <a:pt x="484" y="99"/>
                    </a:lnTo>
                    <a:lnTo>
                      <a:pt x="482" y="102"/>
                    </a:lnTo>
                    <a:lnTo>
                      <a:pt x="482" y="104"/>
                    </a:lnTo>
                    <a:lnTo>
                      <a:pt x="480" y="106"/>
                    </a:lnTo>
                    <a:lnTo>
                      <a:pt x="478" y="106"/>
                    </a:lnTo>
                    <a:lnTo>
                      <a:pt x="476" y="106"/>
                    </a:lnTo>
                    <a:lnTo>
                      <a:pt x="473" y="106"/>
                    </a:lnTo>
                    <a:lnTo>
                      <a:pt x="471" y="106"/>
                    </a:lnTo>
                    <a:lnTo>
                      <a:pt x="469" y="106"/>
                    </a:lnTo>
                    <a:lnTo>
                      <a:pt x="467" y="106"/>
                    </a:lnTo>
                    <a:lnTo>
                      <a:pt x="467" y="108"/>
                    </a:lnTo>
                    <a:lnTo>
                      <a:pt x="465" y="108"/>
                    </a:lnTo>
                    <a:lnTo>
                      <a:pt x="465" y="110"/>
                    </a:lnTo>
                    <a:lnTo>
                      <a:pt x="467" y="113"/>
                    </a:lnTo>
                    <a:lnTo>
                      <a:pt x="467" y="115"/>
                    </a:lnTo>
                    <a:lnTo>
                      <a:pt x="467" y="117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7" y="124"/>
                    </a:lnTo>
                    <a:lnTo>
                      <a:pt x="467" y="126"/>
                    </a:lnTo>
                    <a:lnTo>
                      <a:pt x="467" y="128"/>
                    </a:lnTo>
                    <a:lnTo>
                      <a:pt x="469" y="128"/>
                    </a:lnTo>
                    <a:lnTo>
                      <a:pt x="469" y="130"/>
                    </a:lnTo>
                    <a:lnTo>
                      <a:pt x="471" y="132"/>
                    </a:lnTo>
                    <a:lnTo>
                      <a:pt x="471" y="135"/>
                    </a:lnTo>
                    <a:lnTo>
                      <a:pt x="471" y="137"/>
                    </a:lnTo>
                    <a:lnTo>
                      <a:pt x="473" y="137"/>
                    </a:lnTo>
                    <a:lnTo>
                      <a:pt x="471" y="139"/>
                    </a:lnTo>
                    <a:lnTo>
                      <a:pt x="471" y="141"/>
                    </a:lnTo>
                    <a:lnTo>
                      <a:pt x="469" y="143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69" y="150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6" y="150"/>
                    </a:lnTo>
                    <a:lnTo>
                      <a:pt x="476" y="148"/>
                    </a:lnTo>
                    <a:lnTo>
                      <a:pt x="476" y="146"/>
                    </a:lnTo>
                    <a:lnTo>
                      <a:pt x="478" y="146"/>
                    </a:lnTo>
                    <a:lnTo>
                      <a:pt x="478" y="143"/>
                    </a:lnTo>
                    <a:lnTo>
                      <a:pt x="480" y="143"/>
                    </a:lnTo>
                    <a:lnTo>
                      <a:pt x="482" y="143"/>
                    </a:lnTo>
                    <a:lnTo>
                      <a:pt x="484" y="143"/>
                    </a:lnTo>
                    <a:lnTo>
                      <a:pt x="487" y="141"/>
                    </a:lnTo>
                    <a:lnTo>
                      <a:pt x="487" y="143"/>
                    </a:lnTo>
                    <a:lnTo>
                      <a:pt x="489" y="143"/>
                    </a:lnTo>
                    <a:lnTo>
                      <a:pt x="489" y="146"/>
                    </a:lnTo>
                    <a:lnTo>
                      <a:pt x="489" y="148"/>
                    </a:lnTo>
                    <a:lnTo>
                      <a:pt x="491" y="148"/>
                    </a:lnTo>
                    <a:lnTo>
                      <a:pt x="491" y="150"/>
                    </a:lnTo>
                    <a:lnTo>
                      <a:pt x="491" y="152"/>
                    </a:lnTo>
                    <a:lnTo>
                      <a:pt x="491" y="154"/>
                    </a:lnTo>
                    <a:lnTo>
                      <a:pt x="489" y="154"/>
                    </a:lnTo>
                    <a:lnTo>
                      <a:pt x="489" y="157"/>
                    </a:lnTo>
                    <a:lnTo>
                      <a:pt x="489" y="159"/>
                    </a:lnTo>
                    <a:lnTo>
                      <a:pt x="491" y="159"/>
                    </a:lnTo>
                    <a:lnTo>
                      <a:pt x="493" y="159"/>
                    </a:lnTo>
                    <a:lnTo>
                      <a:pt x="495" y="159"/>
                    </a:lnTo>
                    <a:lnTo>
                      <a:pt x="498" y="159"/>
                    </a:lnTo>
                    <a:lnTo>
                      <a:pt x="500" y="159"/>
                    </a:lnTo>
                    <a:lnTo>
                      <a:pt x="502" y="159"/>
                    </a:lnTo>
                    <a:lnTo>
                      <a:pt x="504" y="159"/>
                    </a:lnTo>
                    <a:lnTo>
                      <a:pt x="506" y="159"/>
                    </a:lnTo>
                    <a:lnTo>
                      <a:pt x="509" y="157"/>
                    </a:lnTo>
                    <a:lnTo>
                      <a:pt x="509" y="154"/>
                    </a:lnTo>
                    <a:lnTo>
                      <a:pt x="511" y="152"/>
                    </a:lnTo>
                    <a:lnTo>
                      <a:pt x="511" y="150"/>
                    </a:lnTo>
                    <a:lnTo>
                      <a:pt x="511" y="148"/>
                    </a:lnTo>
                    <a:lnTo>
                      <a:pt x="513" y="146"/>
                    </a:lnTo>
                    <a:lnTo>
                      <a:pt x="515" y="146"/>
                    </a:lnTo>
                    <a:lnTo>
                      <a:pt x="517" y="146"/>
                    </a:lnTo>
                    <a:lnTo>
                      <a:pt x="520" y="146"/>
                    </a:lnTo>
                    <a:lnTo>
                      <a:pt x="520" y="148"/>
                    </a:lnTo>
                    <a:lnTo>
                      <a:pt x="522" y="150"/>
                    </a:lnTo>
                    <a:lnTo>
                      <a:pt x="522" y="152"/>
                    </a:lnTo>
                    <a:lnTo>
                      <a:pt x="524" y="152"/>
                    </a:lnTo>
                    <a:lnTo>
                      <a:pt x="524" y="154"/>
                    </a:lnTo>
                    <a:lnTo>
                      <a:pt x="524" y="157"/>
                    </a:lnTo>
                    <a:lnTo>
                      <a:pt x="524" y="159"/>
                    </a:lnTo>
                    <a:lnTo>
                      <a:pt x="522" y="159"/>
                    </a:lnTo>
                    <a:lnTo>
                      <a:pt x="522" y="161"/>
                    </a:lnTo>
                    <a:lnTo>
                      <a:pt x="520" y="161"/>
                    </a:lnTo>
                    <a:lnTo>
                      <a:pt x="520" y="163"/>
                    </a:lnTo>
                    <a:lnTo>
                      <a:pt x="517" y="163"/>
                    </a:lnTo>
                    <a:lnTo>
                      <a:pt x="517" y="165"/>
                    </a:lnTo>
                    <a:lnTo>
                      <a:pt x="517" y="168"/>
                    </a:lnTo>
                    <a:lnTo>
                      <a:pt x="515" y="168"/>
                    </a:lnTo>
                    <a:lnTo>
                      <a:pt x="515" y="170"/>
                    </a:lnTo>
                    <a:lnTo>
                      <a:pt x="515" y="172"/>
                    </a:lnTo>
                    <a:lnTo>
                      <a:pt x="515" y="174"/>
                    </a:lnTo>
                    <a:lnTo>
                      <a:pt x="517" y="176"/>
                    </a:lnTo>
                    <a:lnTo>
                      <a:pt x="520" y="176"/>
                    </a:lnTo>
                    <a:lnTo>
                      <a:pt x="522" y="179"/>
                    </a:lnTo>
                    <a:lnTo>
                      <a:pt x="524" y="179"/>
                    </a:lnTo>
                    <a:lnTo>
                      <a:pt x="526" y="179"/>
                    </a:lnTo>
                    <a:lnTo>
                      <a:pt x="528" y="176"/>
                    </a:lnTo>
                    <a:lnTo>
                      <a:pt x="531" y="176"/>
                    </a:lnTo>
                    <a:lnTo>
                      <a:pt x="533" y="174"/>
                    </a:lnTo>
                    <a:lnTo>
                      <a:pt x="535" y="172"/>
                    </a:lnTo>
                    <a:lnTo>
                      <a:pt x="537" y="172"/>
                    </a:lnTo>
                    <a:lnTo>
                      <a:pt x="539" y="170"/>
                    </a:lnTo>
                    <a:lnTo>
                      <a:pt x="542" y="168"/>
                    </a:lnTo>
                    <a:lnTo>
                      <a:pt x="544" y="168"/>
                    </a:lnTo>
                    <a:lnTo>
                      <a:pt x="546" y="170"/>
                    </a:lnTo>
                    <a:lnTo>
                      <a:pt x="548" y="170"/>
                    </a:lnTo>
                    <a:lnTo>
                      <a:pt x="550" y="172"/>
                    </a:lnTo>
                    <a:lnTo>
                      <a:pt x="553" y="172"/>
                    </a:lnTo>
                    <a:lnTo>
                      <a:pt x="555" y="172"/>
                    </a:lnTo>
                    <a:lnTo>
                      <a:pt x="555" y="174"/>
                    </a:lnTo>
                    <a:lnTo>
                      <a:pt x="557" y="174"/>
                    </a:lnTo>
                    <a:lnTo>
                      <a:pt x="559" y="174"/>
                    </a:lnTo>
                    <a:lnTo>
                      <a:pt x="559" y="176"/>
                    </a:lnTo>
                    <a:lnTo>
                      <a:pt x="561" y="176"/>
                    </a:lnTo>
                    <a:lnTo>
                      <a:pt x="564" y="179"/>
                    </a:lnTo>
                    <a:lnTo>
                      <a:pt x="566" y="181"/>
                    </a:lnTo>
                    <a:lnTo>
                      <a:pt x="568" y="181"/>
                    </a:lnTo>
                    <a:lnTo>
                      <a:pt x="570" y="183"/>
                    </a:lnTo>
                    <a:lnTo>
                      <a:pt x="570" y="185"/>
                    </a:lnTo>
                    <a:lnTo>
                      <a:pt x="570" y="187"/>
                    </a:lnTo>
                    <a:lnTo>
                      <a:pt x="570" y="190"/>
                    </a:lnTo>
                    <a:lnTo>
                      <a:pt x="572" y="190"/>
                    </a:lnTo>
                    <a:lnTo>
                      <a:pt x="575" y="190"/>
                    </a:lnTo>
                    <a:lnTo>
                      <a:pt x="577" y="187"/>
                    </a:lnTo>
                    <a:lnTo>
                      <a:pt x="579" y="187"/>
                    </a:lnTo>
                    <a:lnTo>
                      <a:pt x="581" y="185"/>
                    </a:lnTo>
                    <a:lnTo>
                      <a:pt x="583" y="185"/>
                    </a:lnTo>
                    <a:lnTo>
                      <a:pt x="586" y="185"/>
                    </a:lnTo>
                    <a:lnTo>
                      <a:pt x="588" y="187"/>
                    </a:lnTo>
                    <a:lnTo>
                      <a:pt x="588" y="190"/>
                    </a:lnTo>
                    <a:lnTo>
                      <a:pt x="588" y="192"/>
                    </a:lnTo>
                    <a:lnTo>
                      <a:pt x="588" y="194"/>
                    </a:lnTo>
                    <a:lnTo>
                      <a:pt x="588" y="196"/>
                    </a:lnTo>
                    <a:lnTo>
                      <a:pt x="588" y="198"/>
                    </a:lnTo>
                    <a:lnTo>
                      <a:pt x="588" y="201"/>
                    </a:lnTo>
                    <a:lnTo>
                      <a:pt x="590" y="201"/>
                    </a:lnTo>
                    <a:lnTo>
                      <a:pt x="592" y="205"/>
                    </a:lnTo>
                    <a:lnTo>
                      <a:pt x="594" y="207"/>
                    </a:lnTo>
                    <a:lnTo>
                      <a:pt x="597" y="207"/>
                    </a:lnTo>
                    <a:lnTo>
                      <a:pt x="599" y="207"/>
                    </a:lnTo>
                    <a:lnTo>
                      <a:pt x="601" y="207"/>
                    </a:lnTo>
                    <a:lnTo>
                      <a:pt x="603" y="209"/>
                    </a:lnTo>
                    <a:lnTo>
                      <a:pt x="605" y="209"/>
                    </a:lnTo>
                    <a:lnTo>
                      <a:pt x="608" y="212"/>
                    </a:lnTo>
                    <a:lnTo>
                      <a:pt x="610" y="212"/>
                    </a:lnTo>
                    <a:lnTo>
                      <a:pt x="612" y="214"/>
                    </a:lnTo>
                    <a:lnTo>
                      <a:pt x="614" y="214"/>
                    </a:lnTo>
                    <a:lnTo>
                      <a:pt x="616" y="216"/>
                    </a:lnTo>
                    <a:lnTo>
                      <a:pt x="619" y="218"/>
                    </a:lnTo>
                    <a:lnTo>
                      <a:pt x="619" y="220"/>
                    </a:lnTo>
                    <a:lnTo>
                      <a:pt x="621" y="223"/>
                    </a:lnTo>
                    <a:lnTo>
                      <a:pt x="623" y="225"/>
                    </a:lnTo>
                    <a:lnTo>
                      <a:pt x="625" y="223"/>
                    </a:lnTo>
                    <a:lnTo>
                      <a:pt x="627" y="220"/>
                    </a:lnTo>
                    <a:lnTo>
                      <a:pt x="630" y="220"/>
                    </a:lnTo>
                    <a:lnTo>
                      <a:pt x="632" y="220"/>
                    </a:lnTo>
                    <a:lnTo>
                      <a:pt x="632" y="218"/>
                    </a:lnTo>
                    <a:lnTo>
                      <a:pt x="632" y="216"/>
                    </a:lnTo>
                    <a:lnTo>
                      <a:pt x="632" y="214"/>
                    </a:lnTo>
                    <a:lnTo>
                      <a:pt x="630" y="212"/>
                    </a:lnTo>
                    <a:lnTo>
                      <a:pt x="627" y="209"/>
                    </a:lnTo>
                    <a:lnTo>
                      <a:pt x="627" y="207"/>
                    </a:lnTo>
                    <a:lnTo>
                      <a:pt x="627" y="205"/>
                    </a:lnTo>
                    <a:lnTo>
                      <a:pt x="630" y="203"/>
                    </a:lnTo>
                    <a:lnTo>
                      <a:pt x="630" y="201"/>
                    </a:lnTo>
                    <a:lnTo>
                      <a:pt x="632" y="198"/>
                    </a:lnTo>
                    <a:lnTo>
                      <a:pt x="634" y="194"/>
                    </a:lnTo>
                    <a:lnTo>
                      <a:pt x="634" y="192"/>
                    </a:lnTo>
                    <a:lnTo>
                      <a:pt x="636" y="190"/>
                    </a:lnTo>
                    <a:lnTo>
                      <a:pt x="636" y="187"/>
                    </a:lnTo>
                    <a:lnTo>
                      <a:pt x="636" y="183"/>
                    </a:lnTo>
                    <a:lnTo>
                      <a:pt x="638" y="179"/>
                    </a:lnTo>
                    <a:lnTo>
                      <a:pt x="638" y="176"/>
                    </a:lnTo>
                    <a:lnTo>
                      <a:pt x="641" y="174"/>
                    </a:lnTo>
                    <a:lnTo>
                      <a:pt x="641" y="172"/>
                    </a:lnTo>
                    <a:lnTo>
                      <a:pt x="643" y="170"/>
                    </a:lnTo>
                    <a:lnTo>
                      <a:pt x="645" y="168"/>
                    </a:lnTo>
                    <a:lnTo>
                      <a:pt x="647" y="168"/>
                    </a:lnTo>
                    <a:lnTo>
                      <a:pt x="647" y="170"/>
                    </a:lnTo>
                    <a:lnTo>
                      <a:pt x="647" y="172"/>
                    </a:lnTo>
                    <a:lnTo>
                      <a:pt x="647" y="179"/>
                    </a:lnTo>
                    <a:lnTo>
                      <a:pt x="647" y="181"/>
                    </a:lnTo>
                    <a:lnTo>
                      <a:pt x="647" y="183"/>
                    </a:lnTo>
                    <a:lnTo>
                      <a:pt x="645" y="187"/>
                    </a:lnTo>
                    <a:lnTo>
                      <a:pt x="645" y="190"/>
                    </a:lnTo>
                    <a:lnTo>
                      <a:pt x="643" y="192"/>
                    </a:lnTo>
                    <a:lnTo>
                      <a:pt x="641" y="194"/>
                    </a:lnTo>
                    <a:lnTo>
                      <a:pt x="641" y="196"/>
                    </a:lnTo>
                    <a:lnTo>
                      <a:pt x="638" y="198"/>
                    </a:lnTo>
                    <a:lnTo>
                      <a:pt x="636" y="201"/>
                    </a:lnTo>
                    <a:lnTo>
                      <a:pt x="636" y="203"/>
                    </a:lnTo>
                    <a:lnTo>
                      <a:pt x="636" y="205"/>
                    </a:lnTo>
                    <a:lnTo>
                      <a:pt x="636" y="207"/>
                    </a:lnTo>
                    <a:lnTo>
                      <a:pt x="636" y="209"/>
                    </a:lnTo>
                    <a:lnTo>
                      <a:pt x="636" y="212"/>
                    </a:lnTo>
                    <a:lnTo>
                      <a:pt x="638" y="214"/>
                    </a:lnTo>
                    <a:lnTo>
                      <a:pt x="641" y="214"/>
                    </a:lnTo>
                    <a:lnTo>
                      <a:pt x="643" y="214"/>
                    </a:lnTo>
                    <a:lnTo>
                      <a:pt x="645" y="214"/>
                    </a:lnTo>
                    <a:lnTo>
                      <a:pt x="647" y="212"/>
                    </a:lnTo>
                    <a:lnTo>
                      <a:pt x="652" y="209"/>
                    </a:lnTo>
                    <a:lnTo>
                      <a:pt x="654" y="207"/>
                    </a:lnTo>
                    <a:lnTo>
                      <a:pt x="656" y="205"/>
                    </a:lnTo>
                    <a:lnTo>
                      <a:pt x="658" y="203"/>
                    </a:lnTo>
                    <a:lnTo>
                      <a:pt x="660" y="201"/>
                    </a:lnTo>
                    <a:lnTo>
                      <a:pt x="663" y="198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9" y="198"/>
                    </a:lnTo>
                    <a:lnTo>
                      <a:pt x="669" y="201"/>
                    </a:lnTo>
                    <a:lnTo>
                      <a:pt x="669" y="203"/>
                    </a:lnTo>
                    <a:lnTo>
                      <a:pt x="669" y="205"/>
                    </a:lnTo>
                    <a:lnTo>
                      <a:pt x="667" y="207"/>
                    </a:lnTo>
                    <a:lnTo>
                      <a:pt x="667" y="209"/>
                    </a:lnTo>
                    <a:lnTo>
                      <a:pt x="665" y="214"/>
                    </a:lnTo>
                    <a:lnTo>
                      <a:pt x="663" y="216"/>
                    </a:lnTo>
                    <a:lnTo>
                      <a:pt x="663" y="218"/>
                    </a:lnTo>
                    <a:lnTo>
                      <a:pt x="660" y="220"/>
                    </a:lnTo>
                    <a:lnTo>
                      <a:pt x="660" y="223"/>
                    </a:lnTo>
                    <a:lnTo>
                      <a:pt x="658" y="225"/>
                    </a:lnTo>
                    <a:lnTo>
                      <a:pt x="658" y="227"/>
                    </a:lnTo>
                    <a:lnTo>
                      <a:pt x="658" y="229"/>
                    </a:lnTo>
                    <a:lnTo>
                      <a:pt x="660" y="231"/>
                    </a:lnTo>
                    <a:lnTo>
                      <a:pt x="663" y="234"/>
                    </a:lnTo>
                    <a:lnTo>
                      <a:pt x="665" y="236"/>
                    </a:lnTo>
                    <a:lnTo>
                      <a:pt x="667" y="238"/>
                    </a:lnTo>
                    <a:lnTo>
                      <a:pt x="669" y="240"/>
                    </a:lnTo>
                    <a:lnTo>
                      <a:pt x="669" y="242"/>
                    </a:lnTo>
                    <a:lnTo>
                      <a:pt x="671" y="242"/>
                    </a:lnTo>
                    <a:lnTo>
                      <a:pt x="671" y="245"/>
                    </a:lnTo>
                    <a:lnTo>
                      <a:pt x="674" y="247"/>
                    </a:lnTo>
                    <a:lnTo>
                      <a:pt x="674" y="249"/>
                    </a:lnTo>
                    <a:lnTo>
                      <a:pt x="674" y="251"/>
                    </a:lnTo>
                    <a:lnTo>
                      <a:pt x="671" y="251"/>
                    </a:lnTo>
                    <a:lnTo>
                      <a:pt x="669" y="253"/>
                    </a:lnTo>
                    <a:lnTo>
                      <a:pt x="667" y="251"/>
                    </a:lnTo>
                    <a:lnTo>
                      <a:pt x="665" y="251"/>
                    </a:lnTo>
                    <a:lnTo>
                      <a:pt x="663" y="249"/>
                    </a:lnTo>
                    <a:lnTo>
                      <a:pt x="660" y="249"/>
                    </a:lnTo>
                    <a:lnTo>
                      <a:pt x="658" y="249"/>
                    </a:lnTo>
                    <a:lnTo>
                      <a:pt x="656" y="249"/>
                    </a:lnTo>
                    <a:lnTo>
                      <a:pt x="654" y="249"/>
                    </a:lnTo>
                    <a:lnTo>
                      <a:pt x="649" y="251"/>
                    </a:lnTo>
                    <a:lnTo>
                      <a:pt x="647" y="253"/>
                    </a:lnTo>
                    <a:lnTo>
                      <a:pt x="647" y="256"/>
                    </a:lnTo>
                    <a:lnTo>
                      <a:pt x="645" y="256"/>
                    </a:lnTo>
                    <a:lnTo>
                      <a:pt x="645" y="258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4"/>
                    </a:lnTo>
                    <a:lnTo>
                      <a:pt x="652" y="267"/>
                    </a:lnTo>
                    <a:lnTo>
                      <a:pt x="654" y="269"/>
                    </a:lnTo>
                    <a:lnTo>
                      <a:pt x="654" y="271"/>
                    </a:lnTo>
                    <a:lnTo>
                      <a:pt x="656" y="273"/>
                    </a:lnTo>
                    <a:lnTo>
                      <a:pt x="658" y="275"/>
                    </a:lnTo>
                    <a:lnTo>
                      <a:pt x="658" y="280"/>
                    </a:lnTo>
                    <a:lnTo>
                      <a:pt x="658" y="282"/>
                    </a:lnTo>
                    <a:lnTo>
                      <a:pt x="658" y="284"/>
                    </a:lnTo>
                    <a:lnTo>
                      <a:pt x="660" y="286"/>
                    </a:lnTo>
                    <a:lnTo>
                      <a:pt x="663" y="286"/>
                    </a:lnTo>
                    <a:lnTo>
                      <a:pt x="663" y="289"/>
                    </a:lnTo>
                    <a:lnTo>
                      <a:pt x="665" y="289"/>
                    </a:lnTo>
                    <a:lnTo>
                      <a:pt x="667" y="289"/>
                    </a:lnTo>
                    <a:lnTo>
                      <a:pt x="669" y="291"/>
                    </a:lnTo>
                    <a:lnTo>
                      <a:pt x="671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5"/>
                    </a:lnTo>
                    <a:lnTo>
                      <a:pt x="674" y="297"/>
                    </a:lnTo>
                    <a:lnTo>
                      <a:pt x="674" y="300"/>
                    </a:lnTo>
                    <a:lnTo>
                      <a:pt x="676" y="302"/>
                    </a:lnTo>
                    <a:lnTo>
                      <a:pt x="678" y="304"/>
                    </a:lnTo>
                    <a:lnTo>
                      <a:pt x="680" y="306"/>
                    </a:lnTo>
                    <a:lnTo>
                      <a:pt x="680" y="308"/>
                    </a:lnTo>
                    <a:lnTo>
                      <a:pt x="682" y="311"/>
                    </a:lnTo>
                    <a:lnTo>
                      <a:pt x="685" y="311"/>
                    </a:lnTo>
                    <a:lnTo>
                      <a:pt x="687" y="311"/>
                    </a:lnTo>
                    <a:lnTo>
                      <a:pt x="689" y="308"/>
                    </a:lnTo>
                    <a:lnTo>
                      <a:pt x="689" y="306"/>
                    </a:lnTo>
                    <a:lnTo>
                      <a:pt x="691" y="304"/>
                    </a:lnTo>
                    <a:lnTo>
                      <a:pt x="693" y="304"/>
                    </a:lnTo>
                    <a:lnTo>
                      <a:pt x="696" y="304"/>
                    </a:lnTo>
                    <a:lnTo>
                      <a:pt x="698" y="302"/>
                    </a:lnTo>
                    <a:lnTo>
                      <a:pt x="700" y="302"/>
                    </a:lnTo>
                    <a:lnTo>
                      <a:pt x="700" y="300"/>
                    </a:lnTo>
                    <a:lnTo>
                      <a:pt x="702" y="297"/>
                    </a:lnTo>
                    <a:lnTo>
                      <a:pt x="702" y="293"/>
                    </a:lnTo>
                    <a:lnTo>
                      <a:pt x="704" y="293"/>
                    </a:lnTo>
                    <a:lnTo>
                      <a:pt x="704" y="291"/>
                    </a:lnTo>
                    <a:lnTo>
                      <a:pt x="704" y="289"/>
                    </a:lnTo>
                    <a:lnTo>
                      <a:pt x="702" y="289"/>
                    </a:lnTo>
                    <a:lnTo>
                      <a:pt x="700" y="289"/>
                    </a:lnTo>
                    <a:lnTo>
                      <a:pt x="698" y="286"/>
                    </a:lnTo>
                    <a:lnTo>
                      <a:pt x="696" y="286"/>
                    </a:lnTo>
                    <a:lnTo>
                      <a:pt x="696" y="284"/>
                    </a:lnTo>
                    <a:lnTo>
                      <a:pt x="693" y="282"/>
                    </a:lnTo>
                    <a:lnTo>
                      <a:pt x="691" y="282"/>
                    </a:lnTo>
                    <a:lnTo>
                      <a:pt x="691" y="280"/>
                    </a:lnTo>
                    <a:lnTo>
                      <a:pt x="689" y="278"/>
                    </a:lnTo>
                    <a:lnTo>
                      <a:pt x="687" y="278"/>
                    </a:lnTo>
                    <a:lnTo>
                      <a:pt x="685" y="275"/>
                    </a:lnTo>
                    <a:lnTo>
                      <a:pt x="682" y="273"/>
                    </a:lnTo>
                    <a:lnTo>
                      <a:pt x="682" y="271"/>
                    </a:lnTo>
                    <a:lnTo>
                      <a:pt x="682" y="269"/>
                    </a:lnTo>
                    <a:lnTo>
                      <a:pt x="685" y="267"/>
                    </a:lnTo>
                    <a:lnTo>
                      <a:pt x="687" y="267"/>
                    </a:lnTo>
                    <a:lnTo>
                      <a:pt x="689" y="267"/>
                    </a:lnTo>
                    <a:lnTo>
                      <a:pt x="691" y="267"/>
                    </a:lnTo>
                    <a:lnTo>
                      <a:pt x="691" y="269"/>
                    </a:lnTo>
                    <a:lnTo>
                      <a:pt x="693" y="271"/>
                    </a:lnTo>
                    <a:lnTo>
                      <a:pt x="696" y="273"/>
                    </a:lnTo>
                    <a:lnTo>
                      <a:pt x="698" y="273"/>
                    </a:lnTo>
                    <a:lnTo>
                      <a:pt x="700" y="273"/>
                    </a:lnTo>
                    <a:lnTo>
                      <a:pt x="702" y="273"/>
                    </a:lnTo>
                    <a:lnTo>
                      <a:pt x="707" y="275"/>
                    </a:lnTo>
                    <a:lnTo>
                      <a:pt x="709" y="275"/>
                    </a:lnTo>
                    <a:lnTo>
                      <a:pt x="713" y="275"/>
                    </a:lnTo>
                    <a:lnTo>
                      <a:pt x="715" y="275"/>
                    </a:lnTo>
                    <a:lnTo>
                      <a:pt x="718" y="275"/>
                    </a:lnTo>
                    <a:lnTo>
                      <a:pt x="720" y="275"/>
                    </a:lnTo>
                    <a:lnTo>
                      <a:pt x="722" y="275"/>
                    </a:lnTo>
                    <a:lnTo>
                      <a:pt x="724" y="275"/>
                    </a:lnTo>
                    <a:lnTo>
                      <a:pt x="726" y="275"/>
                    </a:lnTo>
                    <a:lnTo>
                      <a:pt x="729" y="275"/>
                    </a:lnTo>
                    <a:lnTo>
                      <a:pt x="733" y="275"/>
                    </a:lnTo>
                    <a:lnTo>
                      <a:pt x="735" y="275"/>
                    </a:lnTo>
                    <a:lnTo>
                      <a:pt x="737" y="275"/>
                    </a:lnTo>
                    <a:lnTo>
                      <a:pt x="740" y="275"/>
                    </a:lnTo>
                    <a:lnTo>
                      <a:pt x="742" y="273"/>
                    </a:lnTo>
                    <a:lnTo>
                      <a:pt x="744" y="271"/>
                    </a:lnTo>
                    <a:lnTo>
                      <a:pt x="746" y="269"/>
                    </a:lnTo>
                    <a:lnTo>
                      <a:pt x="748" y="267"/>
                    </a:lnTo>
                    <a:lnTo>
                      <a:pt x="748" y="264"/>
                    </a:lnTo>
                    <a:lnTo>
                      <a:pt x="751" y="262"/>
                    </a:lnTo>
                    <a:lnTo>
                      <a:pt x="753" y="260"/>
                    </a:lnTo>
                    <a:lnTo>
                      <a:pt x="755" y="260"/>
                    </a:lnTo>
                    <a:lnTo>
                      <a:pt x="757" y="260"/>
                    </a:lnTo>
                    <a:lnTo>
                      <a:pt x="759" y="260"/>
                    </a:lnTo>
                    <a:lnTo>
                      <a:pt x="762" y="260"/>
                    </a:lnTo>
                    <a:lnTo>
                      <a:pt x="766" y="260"/>
                    </a:lnTo>
                    <a:lnTo>
                      <a:pt x="768" y="262"/>
                    </a:lnTo>
                    <a:lnTo>
                      <a:pt x="770" y="262"/>
                    </a:lnTo>
                    <a:lnTo>
                      <a:pt x="773" y="262"/>
                    </a:lnTo>
                    <a:lnTo>
                      <a:pt x="775" y="262"/>
                    </a:lnTo>
                    <a:lnTo>
                      <a:pt x="777" y="264"/>
                    </a:lnTo>
                    <a:lnTo>
                      <a:pt x="777" y="267"/>
                    </a:lnTo>
                    <a:lnTo>
                      <a:pt x="775" y="269"/>
                    </a:lnTo>
                    <a:lnTo>
                      <a:pt x="775" y="271"/>
                    </a:lnTo>
                    <a:lnTo>
                      <a:pt x="775" y="273"/>
                    </a:lnTo>
                    <a:lnTo>
                      <a:pt x="773" y="275"/>
                    </a:lnTo>
                    <a:lnTo>
                      <a:pt x="770" y="278"/>
                    </a:lnTo>
                    <a:lnTo>
                      <a:pt x="770" y="280"/>
                    </a:lnTo>
                    <a:lnTo>
                      <a:pt x="770" y="282"/>
                    </a:lnTo>
                    <a:lnTo>
                      <a:pt x="775" y="284"/>
                    </a:lnTo>
                    <a:lnTo>
                      <a:pt x="777" y="282"/>
                    </a:lnTo>
                    <a:lnTo>
                      <a:pt x="779" y="282"/>
                    </a:lnTo>
                    <a:lnTo>
                      <a:pt x="779" y="280"/>
                    </a:lnTo>
                    <a:lnTo>
                      <a:pt x="779" y="278"/>
                    </a:lnTo>
                    <a:lnTo>
                      <a:pt x="779" y="275"/>
                    </a:lnTo>
                    <a:lnTo>
                      <a:pt x="781" y="273"/>
                    </a:lnTo>
                    <a:lnTo>
                      <a:pt x="784" y="271"/>
                    </a:lnTo>
                    <a:lnTo>
                      <a:pt x="784" y="269"/>
                    </a:lnTo>
                    <a:lnTo>
                      <a:pt x="786" y="269"/>
                    </a:lnTo>
                    <a:lnTo>
                      <a:pt x="788" y="267"/>
                    </a:lnTo>
                    <a:lnTo>
                      <a:pt x="790" y="267"/>
                    </a:lnTo>
                    <a:lnTo>
                      <a:pt x="792" y="267"/>
                    </a:lnTo>
                    <a:lnTo>
                      <a:pt x="797" y="264"/>
                    </a:lnTo>
                    <a:lnTo>
                      <a:pt x="799" y="264"/>
                    </a:lnTo>
                    <a:lnTo>
                      <a:pt x="801" y="264"/>
                    </a:lnTo>
                    <a:lnTo>
                      <a:pt x="803" y="264"/>
                    </a:lnTo>
                    <a:lnTo>
                      <a:pt x="806" y="264"/>
                    </a:lnTo>
                    <a:lnTo>
                      <a:pt x="810" y="264"/>
                    </a:lnTo>
                    <a:lnTo>
                      <a:pt x="812" y="264"/>
                    </a:lnTo>
                    <a:lnTo>
                      <a:pt x="814" y="264"/>
                    </a:lnTo>
                    <a:lnTo>
                      <a:pt x="817" y="262"/>
                    </a:lnTo>
                    <a:lnTo>
                      <a:pt x="819" y="262"/>
                    </a:lnTo>
                    <a:lnTo>
                      <a:pt x="821" y="262"/>
                    </a:lnTo>
                    <a:lnTo>
                      <a:pt x="823" y="262"/>
                    </a:lnTo>
                    <a:lnTo>
                      <a:pt x="825" y="264"/>
                    </a:lnTo>
                    <a:lnTo>
                      <a:pt x="825" y="267"/>
                    </a:lnTo>
                    <a:lnTo>
                      <a:pt x="825" y="269"/>
                    </a:lnTo>
                    <a:lnTo>
                      <a:pt x="823" y="269"/>
                    </a:lnTo>
                    <a:lnTo>
                      <a:pt x="821" y="271"/>
                    </a:lnTo>
                    <a:lnTo>
                      <a:pt x="819" y="273"/>
                    </a:lnTo>
                    <a:lnTo>
                      <a:pt x="817" y="275"/>
                    </a:lnTo>
                    <a:lnTo>
                      <a:pt x="817" y="278"/>
                    </a:lnTo>
                    <a:lnTo>
                      <a:pt x="817" y="280"/>
                    </a:lnTo>
                    <a:lnTo>
                      <a:pt x="819" y="282"/>
                    </a:lnTo>
                    <a:lnTo>
                      <a:pt x="819" y="284"/>
                    </a:lnTo>
                    <a:lnTo>
                      <a:pt x="819" y="286"/>
                    </a:lnTo>
                    <a:lnTo>
                      <a:pt x="819" y="289"/>
                    </a:lnTo>
                    <a:lnTo>
                      <a:pt x="819" y="291"/>
                    </a:lnTo>
                    <a:lnTo>
                      <a:pt x="819" y="293"/>
                    </a:lnTo>
                    <a:lnTo>
                      <a:pt x="819" y="295"/>
                    </a:lnTo>
                    <a:lnTo>
                      <a:pt x="819" y="297"/>
                    </a:lnTo>
                    <a:lnTo>
                      <a:pt x="817" y="300"/>
                    </a:lnTo>
                    <a:lnTo>
                      <a:pt x="817" y="302"/>
                    </a:lnTo>
                    <a:lnTo>
                      <a:pt x="817" y="304"/>
                    </a:lnTo>
                    <a:lnTo>
                      <a:pt x="819" y="304"/>
                    </a:lnTo>
                    <a:lnTo>
                      <a:pt x="819" y="306"/>
                    </a:lnTo>
                    <a:lnTo>
                      <a:pt x="821" y="306"/>
                    </a:lnTo>
                    <a:lnTo>
                      <a:pt x="821" y="304"/>
                    </a:lnTo>
                    <a:lnTo>
                      <a:pt x="823" y="302"/>
                    </a:lnTo>
                    <a:lnTo>
                      <a:pt x="823" y="300"/>
                    </a:lnTo>
                    <a:lnTo>
                      <a:pt x="825" y="300"/>
                    </a:lnTo>
                    <a:lnTo>
                      <a:pt x="828" y="300"/>
                    </a:lnTo>
                    <a:lnTo>
                      <a:pt x="830" y="300"/>
                    </a:lnTo>
                    <a:lnTo>
                      <a:pt x="832" y="297"/>
                    </a:lnTo>
                    <a:lnTo>
                      <a:pt x="834" y="295"/>
                    </a:lnTo>
                    <a:lnTo>
                      <a:pt x="834" y="293"/>
                    </a:lnTo>
                    <a:lnTo>
                      <a:pt x="834" y="291"/>
                    </a:lnTo>
                    <a:lnTo>
                      <a:pt x="836" y="289"/>
                    </a:lnTo>
                    <a:lnTo>
                      <a:pt x="839" y="291"/>
                    </a:lnTo>
                    <a:lnTo>
                      <a:pt x="841" y="291"/>
                    </a:lnTo>
                    <a:lnTo>
                      <a:pt x="843" y="293"/>
                    </a:lnTo>
                    <a:lnTo>
                      <a:pt x="845" y="293"/>
                    </a:lnTo>
                    <a:lnTo>
                      <a:pt x="845" y="295"/>
                    </a:lnTo>
                    <a:lnTo>
                      <a:pt x="843" y="297"/>
                    </a:lnTo>
                    <a:lnTo>
                      <a:pt x="843" y="300"/>
                    </a:lnTo>
                    <a:lnTo>
                      <a:pt x="843" y="302"/>
                    </a:lnTo>
                    <a:lnTo>
                      <a:pt x="843" y="304"/>
                    </a:lnTo>
                    <a:lnTo>
                      <a:pt x="845" y="306"/>
                    </a:lnTo>
                    <a:lnTo>
                      <a:pt x="845" y="308"/>
                    </a:lnTo>
                    <a:lnTo>
                      <a:pt x="845" y="311"/>
                    </a:lnTo>
                    <a:lnTo>
                      <a:pt x="845" y="315"/>
                    </a:lnTo>
                    <a:lnTo>
                      <a:pt x="847" y="315"/>
                    </a:lnTo>
                    <a:lnTo>
                      <a:pt x="847" y="317"/>
                    </a:lnTo>
                    <a:lnTo>
                      <a:pt x="847" y="319"/>
                    </a:lnTo>
                    <a:lnTo>
                      <a:pt x="847" y="322"/>
                    </a:lnTo>
                    <a:lnTo>
                      <a:pt x="847" y="324"/>
                    </a:lnTo>
                    <a:lnTo>
                      <a:pt x="845" y="326"/>
                    </a:lnTo>
                    <a:lnTo>
                      <a:pt x="843" y="328"/>
                    </a:lnTo>
                    <a:lnTo>
                      <a:pt x="843" y="330"/>
                    </a:lnTo>
                    <a:lnTo>
                      <a:pt x="843" y="333"/>
                    </a:lnTo>
                    <a:lnTo>
                      <a:pt x="841" y="333"/>
                    </a:lnTo>
                    <a:lnTo>
                      <a:pt x="841" y="335"/>
                    </a:lnTo>
                    <a:lnTo>
                      <a:pt x="839" y="335"/>
                    </a:lnTo>
                    <a:lnTo>
                      <a:pt x="839" y="337"/>
                    </a:lnTo>
                    <a:lnTo>
                      <a:pt x="839" y="339"/>
                    </a:lnTo>
                    <a:lnTo>
                      <a:pt x="841" y="341"/>
                    </a:lnTo>
                    <a:lnTo>
                      <a:pt x="843" y="344"/>
                    </a:lnTo>
                    <a:lnTo>
                      <a:pt x="845" y="344"/>
                    </a:lnTo>
                    <a:lnTo>
                      <a:pt x="845" y="346"/>
                    </a:lnTo>
                    <a:lnTo>
                      <a:pt x="847" y="346"/>
                    </a:lnTo>
                    <a:lnTo>
                      <a:pt x="850" y="346"/>
                    </a:lnTo>
                    <a:lnTo>
                      <a:pt x="852" y="346"/>
                    </a:lnTo>
                    <a:lnTo>
                      <a:pt x="854" y="348"/>
                    </a:lnTo>
                    <a:lnTo>
                      <a:pt x="854" y="350"/>
                    </a:lnTo>
                    <a:lnTo>
                      <a:pt x="856" y="352"/>
                    </a:lnTo>
                    <a:lnTo>
                      <a:pt x="858" y="352"/>
                    </a:lnTo>
                    <a:lnTo>
                      <a:pt x="861" y="355"/>
                    </a:lnTo>
                    <a:lnTo>
                      <a:pt x="861" y="359"/>
                    </a:lnTo>
                    <a:lnTo>
                      <a:pt x="863" y="359"/>
                    </a:lnTo>
                    <a:lnTo>
                      <a:pt x="863" y="361"/>
                    </a:lnTo>
                    <a:lnTo>
                      <a:pt x="863" y="363"/>
                    </a:lnTo>
                    <a:lnTo>
                      <a:pt x="865" y="366"/>
                    </a:lnTo>
                    <a:lnTo>
                      <a:pt x="867" y="368"/>
                    </a:lnTo>
                    <a:lnTo>
                      <a:pt x="867" y="370"/>
                    </a:lnTo>
                    <a:lnTo>
                      <a:pt x="867" y="372"/>
                    </a:lnTo>
                    <a:lnTo>
                      <a:pt x="865" y="374"/>
                    </a:lnTo>
                    <a:lnTo>
                      <a:pt x="865" y="377"/>
                    </a:lnTo>
                    <a:lnTo>
                      <a:pt x="867" y="379"/>
                    </a:lnTo>
                    <a:lnTo>
                      <a:pt x="867" y="381"/>
                    </a:lnTo>
                    <a:lnTo>
                      <a:pt x="869" y="381"/>
                    </a:lnTo>
                    <a:lnTo>
                      <a:pt x="869" y="383"/>
                    </a:lnTo>
                    <a:lnTo>
                      <a:pt x="872" y="383"/>
                    </a:lnTo>
                    <a:lnTo>
                      <a:pt x="874" y="383"/>
                    </a:lnTo>
                    <a:lnTo>
                      <a:pt x="876" y="385"/>
                    </a:lnTo>
                    <a:lnTo>
                      <a:pt x="878" y="385"/>
                    </a:lnTo>
                    <a:lnTo>
                      <a:pt x="880" y="388"/>
                    </a:lnTo>
                    <a:lnTo>
                      <a:pt x="882" y="390"/>
                    </a:lnTo>
                    <a:lnTo>
                      <a:pt x="882" y="392"/>
                    </a:lnTo>
                    <a:lnTo>
                      <a:pt x="885" y="392"/>
                    </a:lnTo>
                    <a:lnTo>
                      <a:pt x="885" y="394"/>
                    </a:lnTo>
                    <a:lnTo>
                      <a:pt x="887" y="394"/>
                    </a:lnTo>
                    <a:lnTo>
                      <a:pt x="889" y="394"/>
                    </a:lnTo>
                    <a:lnTo>
                      <a:pt x="889" y="396"/>
                    </a:lnTo>
                    <a:lnTo>
                      <a:pt x="891" y="396"/>
                    </a:lnTo>
                    <a:lnTo>
                      <a:pt x="893" y="394"/>
                    </a:lnTo>
                    <a:lnTo>
                      <a:pt x="893" y="392"/>
                    </a:lnTo>
                    <a:lnTo>
                      <a:pt x="893" y="390"/>
                    </a:lnTo>
                    <a:lnTo>
                      <a:pt x="896" y="390"/>
                    </a:lnTo>
                    <a:lnTo>
                      <a:pt x="896" y="388"/>
                    </a:lnTo>
                    <a:lnTo>
                      <a:pt x="898" y="385"/>
                    </a:lnTo>
                    <a:lnTo>
                      <a:pt x="900" y="385"/>
                    </a:lnTo>
                    <a:lnTo>
                      <a:pt x="902" y="383"/>
                    </a:lnTo>
                    <a:lnTo>
                      <a:pt x="904" y="383"/>
                    </a:lnTo>
                    <a:lnTo>
                      <a:pt x="907" y="383"/>
                    </a:lnTo>
                    <a:lnTo>
                      <a:pt x="909" y="383"/>
                    </a:lnTo>
                    <a:lnTo>
                      <a:pt x="911" y="385"/>
                    </a:lnTo>
                    <a:lnTo>
                      <a:pt x="909" y="385"/>
                    </a:lnTo>
                    <a:lnTo>
                      <a:pt x="907" y="388"/>
                    </a:lnTo>
                    <a:lnTo>
                      <a:pt x="904" y="388"/>
                    </a:lnTo>
                    <a:lnTo>
                      <a:pt x="904" y="390"/>
                    </a:lnTo>
                    <a:lnTo>
                      <a:pt x="907" y="392"/>
                    </a:lnTo>
                    <a:lnTo>
                      <a:pt x="907" y="394"/>
                    </a:lnTo>
                    <a:lnTo>
                      <a:pt x="909" y="394"/>
                    </a:lnTo>
                    <a:lnTo>
                      <a:pt x="911" y="396"/>
                    </a:lnTo>
                    <a:lnTo>
                      <a:pt x="913" y="399"/>
                    </a:lnTo>
                    <a:lnTo>
                      <a:pt x="915" y="401"/>
                    </a:lnTo>
                    <a:lnTo>
                      <a:pt x="918" y="401"/>
                    </a:lnTo>
                    <a:lnTo>
                      <a:pt x="918" y="399"/>
                    </a:lnTo>
                    <a:lnTo>
                      <a:pt x="918" y="396"/>
                    </a:lnTo>
                    <a:lnTo>
                      <a:pt x="918" y="394"/>
                    </a:lnTo>
                    <a:lnTo>
                      <a:pt x="918" y="392"/>
                    </a:lnTo>
                    <a:lnTo>
                      <a:pt x="920" y="392"/>
                    </a:lnTo>
                    <a:lnTo>
                      <a:pt x="922" y="390"/>
                    </a:lnTo>
                    <a:lnTo>
                      <a:pt x="924" y="388"/>
                    </a:lnTo>
                    <a:lnTo>
                      <a:pt x="926" y="385"/>
                    </a:lnTo>
                    <a:lnTo>
                      <a:pt x="926" y="383"/>
                    </a:lnTo>
                    <a:lnTo>
                      <a:pt x="926" y="381"/>
                    </a:lnTo>
                    <a:lnTo>
                      <a:pt x="924" y="381"/>
                    </a:lnTo>
                    <a:lnTo>
                      <a:pt x="924" y="379"/>
                    </a:lnTo>
                    <a:lnTo>
                      <a:pt x="926" y="379"/>
                    </a:lnTo>
                    <a:lnTo>
                      <a:pt x="929" y="377"/>
                    </a:lnTo>
                    <a:lnTo>
                      <a:pt x="931" y="374"/>
                    </a:lnTo>
                    <a:lnTo>
                      <a:pt x="933" y="374"/>
                    </a:lnTo>
                    <a:lnTo>
                      <a:pt x="933" y="377"/>
                    </a:lnTo>
                    <a:lnTo>
                      <a:pt x="935" y="377"/>
                    </a:lnTo>
                    <a:lnTo>
                      <a:pt x="935" y="379"/>
                    </a:lnTo>
                    <a:lnTo>
                      <a:pt x="937" y="379"/>
                    </a:lnTo>
                    <a:lnTo>
                      <a:pt x="940" y="379"/>
                    </a:lnTo>
                    <a:lnTo>
                      <a:pt x="942" y="379"/>
                    </a:lnTo>
                    <a:lnTo>
                      <a:pt x="942" y="377"/>
                    </a:lnTo>
                    <a:lnTo>
                      <a:pt x="942" y="374"/>
                    </a:lnTo>
                    <a:lnTo>
                      <a:pt x="944" y="372"/>
                    </a:lnTo>
                    <a:lnTo>
                      <a:pt x="944" y="370"/>
                    </a:lnTo>
                    <a:lnTo>
                      <a:pt x="942" y="370"/>
                    </a:lnTo>
                    <a:lnTo>
                      <a:pt x="942" y="368"/>
                    </a:lnTo>
                    <a:lnTo>
                      <a:pt x="942" y="366"/>
                    </a:lnTo>
                    <a:lnTo>
                      <a:pt x="942" y="363"/>
                    </a:lnTo>
                    <a:lnTo>
                      <a:pt x="942" y="361"/>
                    </a:lnTo>
                    <a:lnTo>
                      <a:pt x="942" y="359"/>
                    </a:lnTo>
                    <a:lnTo>
                      <a:pt x="942" y="357"/>
                    </a:lnTo>
                    <a:lnTo>
                      <a:pt x="944" y="355"/>
                    </a:lnTo>
                    <a:lnTo>
                      <a:pt x="944" y="352"/>
                    </a:lnTo>
                    <a:lnTo>
                      <a:pt x="946" y="352"/>
                    </a:lnTo>
                    <a:lnTo>
                      <a:pt x="948" y="350"/>
                    </a:lnTo>
                    <a:lnTo>
                      <a:pt x="951" y="350"/>
                    </a:lnTo>
                    <a:lnTo>
                      <a:pt x="953" y="350"/>
                    </a:lnTo>
                    <a:lnTo>
                      <a:pt x="955" y="350"/>
                    </a:lnTo>
                    <a:lnTo>
                      <a:pt x="957" y="350"/>
                    </a:lnTo>
                    <a:lnTo>
                      <a:pt x="959" y="350"/>
                    </a:lnTo>
                    <a:lnTo>
                      <a:pt x="962" y="350"/>
                    </a:lnTo>
                    <a:lnTo>
                      <a:pt x="964" y="352"/>
                    </a:lnTo>
                    <a:lnTo>
                      <a:pt x="964" y="355"/>
                    </a:lnTo>
                    <a:lnTo>
                      <a:pt x="964" y="357"/>
                    </a:lnTo>
                    <a:lnTo>
                      <a:pt x="966" y="357"/>
                    </a:lnTo>
                    <a:lnTo>
                      <a:pt x="966" y="359"/>
                    </a:lnTo>
                    <a:lnTo>
                      <a:pt x="968" y="361"/>
                    </a:lnTo>
                    <a:lnTo>
                      <a:pt x="968" y="363"/>
                    </a:lnTo>
                    <a:lnTo>
                      <a:pt x="968" y="366"/>
                    </a:lnTo>
                    <a:lnTo>
                      <a:pt x="968" y="368"/>
                    </a:lnTo>
                    <a:lnTo>
                      <a:pt x="966" y="370"/>
                    </a:lnTo>
                    <a:lnTo>
                      <a:pt x="962" y="370"/>
                    </a:lnTo>
                    <a:lnTo>
                      <a:pt x="959" y="370"/>
                    </a:lnTo>
                    <a:lnTo>
                      <a:pt x="957" y="370"/>
                    </a:lnTo>
                    <a:lnTo>
                      <a:pt x="955" y="370"/>
                    </a:lnTo>
                    <a:lnTo>
                      <a:pt x="955" y="372"/>
                    </a:lnTo>
                    <a:lnTo>
                      <a:pt x="955" y="374"/>
                    </a:lnTo>
                    <a:lnTo>
                      <a:pt x="955" y="377"/>
                    </a:lnTo>
                    <a:lnTo>
                      <a:pt x="957" y="379"/>
                    </a:lnTo>
                    <a:lnTo>
                      <a:pt x="959" y="381"/>
                    </a:lnTo>
                    <a:lnTo>
                      <a:pt x="959" y="383"/>
                    </a:lnTo>
                    <a:lnTo>
                      <a:pt x="959" y="385"/>
                    </a:lnTo>
                    <a:lnTo>
                      <a:pt x="959" y="388"/>
                    </a:lnTo>
                    <a:lnTo>
                      <a:pt x="959" y="390"/>
                    </a:lnTo>
                    <a:lnTo>
                      <a:pt x="959" y="392"/>
                    </a:lnTo>
                    <a:lnTo>
                      <a:pt x="962" y="392"/>
                    </a:lnTo>
                    <a:lnTo>
                      <a:pt x="964" y="394"/>
                    </a:lnTo>
                    <a:lnTo>
                      <a:pt x="966" y="396"/>
                    </a:lnTo>
                    <a:lnTo>
                      <a:pt x="966" y="399"/>
                    </a:lnTo>
                    <a:lnTo>
                      <a:pt x="968" y="399"/>
                    </a:lnTo>
                    <a:lnTo>
                      <a:pt x="968" y="401"/>
                    </a:lnTo>
                    <a:lnTo>
                      <a:pt x="968" y="405"/>
                    </a:lnTo>
                    <a:lnTo>
                      <a:pt x="970" y="410"/>
                    </a:lnTo>
                    <a:lnTo>
                      <a:pt x="970" y="412"/>
                    </a:lnTo>
                    <a:lnTo>
                      <a:pt x="970" y="414"/>
                    </a:lnTo>
                    <a:lnTo>
                      <a:pt x="973" y="416"/>
                    </a:lnTo>
                    <a:lnTo>
                      <a:pt x="973" y="418"/>
                    </a:lnTo>
                    <a:lnTo>
                      <a:pt x="975" y="418"/>
                    </a:lnTo>
                    <a:lnTo>
                      <a:pt x="977" y="418"/>
                    </a:lnTo>
                    <a:lnTo>
                      <a:pt x="979" y="418"/>
                    </a:lnTo>
                    <a:lnTo>
                      <a:pt x="979" y="416"/>
                    </a:lnTo>
                    <a:lnTo>
                      <a:pt x="979" y="414"/>
                    </a:lnTo>
                    <a:lnTo>
                      <a:pt x="979" y="412"/>
                    </a:lnTo>
                    <a:lnTo>
                      <a:pt x="979" y="410"/>
                    </a:lnTo>
                    <a:lnTo>
                      <a:pt x="979" y="405"/>
                    </a:lnTo>
                    <a:lnTo>
                      <a:pt x="979" y="403"/>
                    </a:lnTo>
                    <a:lnTo>
                      <a:pt x="981" y="403"/>
                    </a:lnTo>
                    <a:lnTo>
                      <a:pt x="988" y="403"/>
                    </a:lnTo>
                    <a:lnTo>
                      <a:pt x="990" y="403"/>
                    </a:lnTo>
                    <a:lnTo>
                      <a:pt x="992" y="403"/>
                    </a:lnTo>
                    <a:lnTo>
                      <a:pt x="997" y="405"/>
                    </a:lnTo>
                    <a:lnTo>
                      <a:pt x="1001" y="407"/>
                    </a:lnTo>
                    <a:lnTo>
                      <a:pt x="1003" y="407"/>
                    </a:lnTo>
                    <a:lnTo>
                      <a:pt x="1006" y="407"/>
                    </a:lnTo>
                    <a:lnTo>
                      <a:pt x="1008" y="410"/>
                    </a:lnTo>
                    <a:lnTo>
                      <a:pt x="1008" y="412"/>
                    </a:lnTo>
                    <a:lnTo>
                      <a:pt x="1014" y="416"/>
                    </a:lnTo>
                    <a:lnTo>
                      <a:pt x="1014" y="418"/>
                    </a:lnTo>
                    <a:lnTo>
                      <a:pt x="1017" y="421"/>
                    </a:lnTo>
                    <a:lnTo>
                      <a:pt x="1017" y="423"/>
                    </a:lnTo>
                    <a:lnTo>
                      <a:pt x="1017" y="425"/>
                    </a:lnTo>
                    <a:lnTo>
                      <a:pt x="1014" y="425"/>
                    </a:lnTo>
                    <a:lnTo>
                      <a:pt x="1014" y="427"/>
                    </a:lnTo>
                    <a:lnTo>
                      <a:pt x="1012" y="427"/>
                    </a:lnTo>
                    <a:lnTo>
                      <a:pt x="1010" y="427"/>
                    </a:lnTo>
                    <a:lnTo>
                      <a:pt x="1006" y="427"/>
                    </a:lnTo>
                    <a:lnTo>
                      <a:pt x="1006" y="429"/>
                    </a:lnTo>
                    <a:lnTo>
                      <a:pt x="1003" y="429"/>
                    </a:lnTo>
                    <a:lnTo>
                      <a:pt x="1006" y="434"/>
                    </a:lnTo>
                    <a:lnTo>
                      <a:pt x="1006" y="436"/>
                    </a:lnTo>
                    <a:lnTo>
                      <a:pt x="1003" y="438"/>
                    </a:lnTo>
                    <a:lnTo>
                      <a:pt x="1003" y="440"/>
                    </a:lnTo>
                    <a:lnTo>
                      <a:pt x="1006" y="443"/>
                    </a:lnTo>
                    <a:lnTo>
                      <a:pt x="1008" y="443"/>
                    </a:lnTo>
                    <a:lnTo>
                      <a:pt x="1010" y="443"/>
                    </a:lnTo>
                    <a:lnTo>
                      <a:pt x="1010" y="440"/>
                    </a:lnTo>
                    <a:lnTo>
                      <a:pt x="1012" y="440"/>
                    </a:lnTo>
                    <a:lnTo>
                      <a:pt x="1014" y="440"/>
                    </a:lnTo>
                    <a:lnTo>
                      <a:pt x="1017" y="440"/>
                    </a:lnTo>
                    <a:lnTo>
                      <a:pt x="1017" y="438"/>
                    </a:lnTo>
                    <a:lnTo>
                      <a:pt x="1019" y="438"/>
                    </a:lnTo>
                    <a:lnTo>
                      <a:pt x="1019" y="436"/>
                    </a:lnTo>
                    <a:lnTo>
                      <a:pt x="1019" y="432"/>
                    </a:lnTo>
                    <a:lnTo>
                      <a:pt x="1019" y="429"/>
                    </a:lnTo>
                    <a:lnTo>
                      <a:pt x="1021" y="429"/>
                    </a:lnTo>
                    <a:lnTo>
                      <a:pt x="1023" y="429"/>
                    </a:lnTo>
                    <a:lnTo>
                      <a:pt x="1023" y="432"/>
                    </a:lnTo>
                    <a:lnTo>
                      <a:pt x="1023" y="436"/>
                    </a:lnTo>
                    <a:lnTo>
                      <a:pt x="1025" y="440"/>
                    </a:lnTo>
                    <a:lnTo>
                      <a:pt x="1025" y="443"/>
                    </a:lnTo>
                    <a:lnTo>
                      <a:pt x="1028" y="443"/>
                    </a:lnTo>
                    <a:lnTo>
                      <a:pt x="1028" y="447"/>
                    </a:lnTo>
                    <a:lnTo>
                      <a:pt x="1028" y="449"/>
                    </a:lnTo>
                    <a:lnTo>
                      <a:pt x="1028" y="451"/>
                    </a:lnTo>
                    <a:lnTo>
                      <a:pt x="1028" y="454"/>
                    </a:lnTo>
                    <a:lnTo>
                      <a:pt x="1028" y="456"/>
                    </a:lnTo>
                    <a:lnTo>
                      <a:pt x="1028" y="458"/>
                    </a:lnTo>
                    <a:lnTo>
                      <a:pt x="1028" y="460"/>
                    </a:lnTo>
                    <a:lnTo>
                      <a:pt x="1025" y="460"/>
                    </a:lnTo>
                    <a:lnTo>
                      <a:pt x="1025" y="462"/>
                    </a:lnTo>
                    <a:lnTo>
                      <a:pt x="1023" y="460"/>
                    </a:lnTo>
                    <a:lnTo>
                      <a:pt x="1021" y="460"/>
                    </a:lnTo>
                    <a:lnTo>
                      <a:pt x="1021" y="458"/>
                    </a:lnTo>
                    <a:lnTo>
                      <a:pt x="1021" y="456"/>
                    </a:lnTo>
                    <a:lnTo>
                      <a:pt x="1021" y="454"/>
                    </a:lnTo>
                    <a:lnTo>
                      <a:pt x="1019" y="454"/>
                    </a:lnTo>
                    <a:lnTo>
                      <a:pt x="1017" y="454"/>
                    </a:lnTo>
                    <a:lnTo>
                      <a:pt x="1017" y="456"/>
                    </a:lnTo>
                    <a:lnTo>
                      <a:pt x="1017" y="458"/>
                    </a:lnTo>
                    <a:lnTo>
                      <a:pt x="1019" y="460"/>
                    </a:lnTo>
                    <a:lnTo>
                      <a:pt x="1021" y="460"/>
                    </a:lnTo>
                    <a:lnTo>
                      <a:pt x="1023" y="467"/>
                    </a:lnTo>
                    <a:lnTo>
                      <a:pt x="1025" y="467"/>
                    </a:lnTo>
                    <a:lnTo>
                      <a:pt x="1025" y="469"/>
                    </a:lnTo>
                    <a:lnTo>
                      <a:pt x="1025" y="471"/>
                    </a:lnTo>
                    <a:lnTo>
                      <a:pt x="1032" y="473"/>
                    </a:lnTo>
                    <a:lnTo>
                      <a:pt x="1034" y="476"/>
                    </a:lnTo>
                    <a:lnTo>
                      <a:pt x="1036" y="478"/>
                    </a:lnTo>
                    <a:lnTo>
                      <a:pt x="1039" y="478"/>
                    </a:lnTo>
                    <a:lnTo>
                      <a:pt x="1039" y="480"/>
                    </a:lnTo>
                    <a:lnTo>
                      <a:pt x="1039" y="482"/>
                    </a:lnTo>
                    <a:lnTo>
                      <a:pt x="1039" y="484"/>
                    </a:lnTo>
                    <a:lnTo>
                      <a:pt x="1039" y="487"/>
                    </a:lnTo>
                    <a:lnTo>
                      <a:pt x="1036" y="487"/>
                    </a:lnTo>
                    <a:lnTo>
                      <a:pt x="1032" y="487"/>
                    </a:lnTo>
                    <a:lnTo>
                      <a:pt x="1030" y="487"/>
                    </a:lnTo>
                    <a:lnTo>
                      <a:pt x="1030" y="489"/>
                    </a:lnTo>
                    <a:lnTo>
                      <a:pt x="1030" y="491"/>
                    </a:lnTo>
                    <a:lnTo>
                      <a:pt x="1032" y="491"/>
                    </a:lnTo>
                    <a:lnTo>
                      <a:pt x="1034" y="491"/>
                    </a:lnTo>
                    <a:lnTo>
                      <a:pt x="1034" y="489"/>
                    </a:lnTo>
                    <a:lnTo>
                      <a:pt x="1036" y="489"/>
                    </a:lnTo>
                    <a:lnTo>
                      <a:pt x="1036" y="491"/>
                    </a:lnTo>
                    <a:lnTo>
                      <a:pt x="1039" y="493"/>
                    </a:lnTo>
                    <a:lnTo>
                      <a:pt x="1041" y="493"/>
                    </a:lnTo>
                    <a:lnTo>
                      <a:pt x="1041" y="495"/>
                    </a:lnTo>
                    <a:lnTo>
                      <a:pt x="1039" y="495"/>
                    </a:lnTo>
                    <a:lnTo>
                      <a:pt x="1039" y="498"/>
                    </a:lnTo>
                    <a:lnTo>
                      <a:pt x="1036" y="498"/>
                    </a:lnTo>
                    <a:lnTo>
                      <a:pt x="1034" y="498"/>
                    </a:lnTo>
                    <a:lnTo>
                      <a:pt x="1030" y="498"/>
                    </a:lnTo>
                    <a:lnTo>
                      <a:pt x="1028" y="498"/>
                    </a:lnTo>
                    <a:lnTo>
                      <a:pt x="1028" y="500"/>
                    </a:lnTo>
                    <a:lnTo>
                      <a:pt x="1025" y="500"/>
                    </a:lnTo>
                    <a:lnTo>
                      <a:pt x="1025" y="502"/>
                    </a:lnTo>
                    <a:lnTo>
                      <a:pt x="1028" y="504"/>
                    </a:lnTo>
                    <a:lnTo>
                      <a:pt x="1028" y="506"/>
                    </a:lnTo>
                    <a:lnTo>
                      <a:pt x="1028" y="508"/>
                    </a:lnTo>
                    <a:lnTo>
                      <a:pt x="1028" y="511"/>
                    </a:lnTo>
                    <a:lnTo>
                      <a:pt x="1030" y="511"/>
                    </a:lnTo>
                    <a:lnTo>
                      <a:pt x="1032" y="511"/>
                    </a:lnTo>
                    <a:lnTo>
                      <a:pt x="1032" y="513"/>
                    </a:lnTo>
                    <a:lnTo>
                      <a:pt x="1030" y="513"/>
                    </a:lnTo>
                    <a:lnTo>
                      <a:pt x="1030" y="515"/>
                    </a:lnTo>
                    <a:lnTo>
                      <a:pt x="1032" y="515"/>
                    </a:lnTo>
                    <a:lnTo>
                      <a:pt x="1034" y="515"/>
                    </a:lnTo>
                    <a:lnTo>
                      <a:pt x="1036" y="517"/>
                    </a:lnTo>
                    <a:lnTo>
                      <a:pt x="1036" y="515"/>
                    </a:lnTo>
                    <a:lnTo>
                      <a:pt x="1039" y="515"/>
                    </a:lnTo>
                    <a:lnTo>
                      <a:pt x="1041" y="515"/>
                    </a:lnTo>
                    <a:lnTo>
                      <a:pt x="1043" y="515"/>
                    </a:lnTo>
                    <a:lnTo>
                      <a:pt x="1043" y="513"/>
                    </a:lnTo>
                    <a:lnTo>
                      <a:pt x="1045" y="511"/>
                    </a:lnTo>
                    <a:lnTo>
                      <a:pt x="1047" y="511"/>
                    </a:lnTo>
                    <a:lnTo>
                      <a:pt x="1045" y="513"/>
                    </a:lnTo>
                    <a:lnTo>
                      <a:pt x="1047" y="513"/>
                    </a:lnTo>
                    <a:lnTo>
                      <a:pt x="1047" y="515"/>
                    </a:lnTo>
                    <a:lnTo>
                      <a:pt x="1045" y="517"/>
                    </a:lnTo>
                    <a:lnTo>
                      <a:pt x="1043" y="517"/>
                    </a:lnTo>
                    <a:lnTo>
                      <a:pt x="1043" y="519"/>
                    </a:lnTo>
                    <a:lnTo>
                      <a:pt x="1041" y="522"/>
                    </a:lnTo>
                    <a:lnTo>
                      <a:pt x="1041" y="524"/>
                    </a:lnTo>
                    <a:lnTo>
                      <a:pt x="1043" y="524"/>
                    </a:lnTo>
                    <a:lnTo>
                      <a:pt x="1045" y="524"/>
                    </a:lnTo>
                    <a:lnTo>
                      <a:pt x="1047" y="524"/>
                    </a:lnTo>
                    <a:lnTo>
                      <a:pt x="1047" y="526"/>
                    </a:lnTo>
                    <a:lnTo>
                      <a:pt x="1045" y="526"/>
                    </a:lnTo>
                    <a:lnTo>
                      <a:pt x="1043" y="526"/>
                    </a:lnTo>
                    <a:lnTo>
                      <a:pt x="1043" y="528"/>
                    </a:lnTo>
                    <a:lnTo>
                      <a:pt x="1041" y="528"/>
                    </a:lnTo>
                    <a:lnTo>
                      <a:pt x="1039" y="526"/>
                    </a:lnTo>
                    <a:lnTo>
                      <a:pt x="1041" y="526"/>
                    </a:lnTo>
                    <a:lnTo>
                      <a:pt x="1041" y="524"/>
                    </a:lnTo>
                    <a:lnTo>
                      <a:pt x="1039" y="524"/>
                    </a:lnTo>
                    <a:lnTo>
                      <a:pt x="1036" y="524"/>
                    </a:lnTo>
                    <a:lnTo>
                      <a:pt x="1036" y="526"/>
                    </a:lnTo>
                    <a:lnTo>
                      <a:pt x="1034" y="526"/>
                    </a:lnTo>
                    <a:lnTo>
                      <a:pt x="1036" y="528"/>
                    </a:lnTo>
                    <a:lnTo>
                      <a:pt x="1034" y="528"/>
                    </a:lnTo>
                    <a:lnTo>
                      <a:pt x="1034" y="530"/>
                    </a:lnTo>
                    <a:lnTo>
                      <a:pt x="1036" y="530"/>
                    </a:lnTo>
                    <a:lnTo>
                      <a:pt x="1032" y="530"/>
                    </a:lnTo>
                    <a:lnTo>
                      <a:pt x="1032" y="533"/>
                    </a:lnTo>
                    <a:lnTo>
                      <a:pt x="1032" y="535"/>
                    </a:lnTo>
                    <a:lnTo>
                      <a:pt x="1030" y="535"/>
                    </a:lnTo>
                    <a:lnTo>
                      <a:pt x="1030" y="537"/>
                    </a:lnTo>
                    <a:lnTo>
                      <a:pt x="1032" y="537"/>
                    </a:lnTo>
                    <a:lnTo>
                      <a:pt x="1030" y="539"/>
                    </a:lnTo>
                    <a:lnTo>
                      <a:pt x="1032" y="539"/>
                    </a:lnTo>
                    <a:lnTo>
                      <a:pt x="1032" y="541"/>
                    </a:lnTo>
                    <a:lnTo>
                      <a:pt x="1034" y="541"/>
                    </a:lnTo>
                    <a:lnTo>
                      <a:pt x="1034" y="544"/>
                    </a:lnTo>
                    <a:lnTo>
                      <a:pt x="1032" y="544"/>
                    </a:lnTo>
                    <a:lnTo>
                      <a:pt x="1032" y="548"/>
                    </a:lnTo>
                    <a:lnTo>
                      <a:pt x="1030" y="548"/>
                    </a:lnTo>
                    <a:lnTo>
                      <a:pt x="1028" y="548"/>
                    </a:lnTo>
                    <a:lnTo>
                      <a:pt x="1030" y="550"/>
                    </a:lnTo>
                    <a:lnTo>
                      <a:pt x="1032" y="550"/>
                    </a:lnTo>
                    <a:lnTo>
                      <a:pt x="1032" y="552"/>
                    </a:lnTo>
                    <a:lnTo>
                      <a:pt x="1030" y="552"/>
                    </a:lnTo>
                    <a:lnTo>
                      <a:pt x="1030" y="555"/>
                    </a:lnTo>
                    <a:lnTo>
                      <a:pt x="1030" y="552"/>
                    </a:lnTo>
                    <a:lnTo>
                      <a:pt x="1028" y="552"/>
                    </a:lnTo>
                    <a:lnTo>
                      <a:pt x="1028" y="550"/>
                    </a:lnTo>
                    <a:lnTo>
                      <a:pt x="1025" y="550"/>
                    </a:lnTo>
                    <a:lnTo>
                      <a:pt x="1025" y="552"/>
                    </a:lnTo>
                    <a:lnTo>
                      <a:pt x="1028" y="555"/>
                    </a:lnTo>
                    <a:lnTo>
                      <a:pt x="1025" y="555"/>
                    </a:lnTo>
                    <a:lnTo>
                      <a:pt x="1025" y="552"/>
                    </a:lnTo>
                    <a:lnTo>
                      <a:pt x="1025" y="555"/>
                    </a:lnTo>
                    <a:lnTo>
                      <a:pt x="1025" y="557"/>
                    </a:lnTo>
                    <a:lnTo>
                      <a:pt x="1028" y="557"/>
                    </a:lnTo>
                    <a:lnTo>
                      <a:pt x="1025" y="559"/>
                    </a:lnTo>
                    <a:lnTo>
                      <a:pt x="1023" y="559"/>
                    </a:lnTo>
                    <a:lnTo>
                      <a:pt x="1023" y="561"/>
                    </a:lnTo>
                    <a:lnTo>
                      <a:pt x="1023" y="559"/>
                    </a:lnTo>
                    <a:lnTo>
                      <a:pt x="1021" y="559"/>
                    </a:lnTo>
                    <a:lnTo>
                      <a:pt x="1021" y="557"/>
                    </a:lnTo>
                    <a:lnTo>
                      <a:pt x="1021" y="559"/>
                    </a:lnTo>
                    <a:lnTo>
                      <a:pt x="1021" y="561"/>
                    </a:lnTo>
                    <a:lnTo>
                      <a:pt x="1019" y="561"/>
                    </a:lnTo>
                    <a:lnTo>
                      <a:pt x="1017" y="561"/>
                    </a:lnTo>
                    <a:lnTo>
                      <a:pt x="1014" y="561"/>
                    </a:lnTo>
                    <a:lnTo>
                      <a:pt x="1012" y="563"/>
                    </a:lnTo>
                    <a:lnTo>
                      <a:pt x="1012" y="561"/>
                    </a:lnTo>
                    <a:lnTo>
                      <a:pt x="1010" y="561"/>
                    </a:lnTo>
                    <a:lnTo>
                      <a:pt x="1010" y="563"/>
                    </a:lnTo>
                    <a:lnTo>
                      <a:pt x="1010" y="566"/>
                    </a:lnTo>
                    <a:lnTo>
                      <a:pt x="1008" y="566"/>
                    </a:lnTo>
                    <a:lnTo>
                      <a:pt x="1006" y="566"/>
                    </a:lnTo>
                    <a:lnTo>
                      <a:pt x="1003" y="566"/>
                    </a:lnTo>
                    <a:lnTo>
                      <a:pt x="1003" y="568"/>
                    </a:lnTo>
                    <a:lnTo>
                      <a:pt x="1001" y="568"/>
                    </a:lnTo>
                    <a:lnTo>
                      <a:pt x="1001" y="566"/>
                    </a:lnTo>
                    <a:lnTo>
                      <a:pt x="999" y="563"/>
                    </a:lnTo>
                    <a:lnTo>
                      <a:pt x="999" y="561"/>
                    </a:lnTo>
                    <a:lnTo>
                      <a:pt x="999" y="559"/>
                    </a:lnTo>
                    <a:lnTo>
                      <a:pt x="997" y="559"/>
                    </a:lnTo>
                    <a:lnTo>
                      <a:pt x="997" y="557"/>
                    </a:lnTo>
                    <a:lnTo>
                      <a:pt x="995" y="557"/>
                    </a:lnTo>
                    <a:lnTo>
                      <a:pt x="995" y="559"/>
                    </a:lnTo>
                    <a:lnTo>
                      <a:pt x="992" y="561"/>
                    </a:lnTo>
                    <a:lnTo>
                      <a:pt x="992" y="563"/>
                    </a:lnTo>
                    <a:lnTo>
                      <a:pt x="990" y="561"/>
                    </a:lnTo>
                    <a:lnTo>
                      <a:pt x="990" y="563"/>
                    </a:lnTo>
                    <a:lnTo>
                      <a:pt x="992" y="563"/>
                    </a:lnTo>
                    <a:lnTo>
                      <a:pt x="990" y="563"/>
                    </a:lnTo>
                    <a:lnTo>
                      <a:pt x="990" y="566"/>
                    </a:lnTo>
                    <a:lnTo>
                      <a:pt x="988" y="566"/>
                    </a:lnTo>
                    <a:lnTo>
                      <a:pt x="988" y="563"/>
                    </a:lnTo>
                    <a:lnTo>
                      <a:pt x="986" y="563"/>
                    </a:lnTo>
                    <a:lnTo>
                      <a:pt x="984" y="563"/>
                    </a:lnTo>
                    <a:lnTo>
                      <a:pt x="984" y="561"/>
                    </a:lnTo>
                    <a:lnTo>
                      <a:pt x="981" y="561"/>
                    </a:lnTo>
                    <a:lnTo>
                      <a:pt x="981" y="563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3"/>
                    </a:lnTo>
                    <a:lnTo>
                      <a:pt x="979" y="566"/>
                    </a:lnTo>
                    <a:lnTo>
                      <a:pt x="977" y="566"/>
                    </a:lnTo>
                    <a:lnTo>
                      <a:pt x="977" y="568"/>
                    </a:lnTo>
                    <a:lnTo>
                      <a:pt x="979" y="568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84" y="566"/>
                    </a:lnTo>
                    <a:lnTo>
                      <a:pt x="986" y="568"/>
                    </a:lnTo>
                    <a:lnTo>
                      <a:pt x="984" y="568"/>
                    </a:lnTo>
                    <a:lnTo>
                      <a:pt x="986" y="570"/>
                    </a:lnTo>
                    <a:lnTo>
                      <a:pt x="988" y="570"/>
                    </a:lnTo>
                    <a:lnTo>
                      <a:pt x="988" y="572"/>
                    </a:lnTo>
                    <a:lnTo>
                      <a:pt x="986" y="572"/>
                    </a:lnTo>
                    <a:lnTo>
                      <a:pt x="986" y="574"/>
                    </a:lnTo>
                    <a:lnTo>
                      <a:pt x="986" y="577"/>
                    </a:lnTo>
                    <a:lnTo>
                      <a:pt x="984" y="577"/>
                    </a:lnTo>
                    <a:lnTo>
                      <a:pt x="984" y="579"/>
                    </a:lnTo>
                    <a:lnTo>
                      <a:pt x="984" y="581"/>
                    </a:lnTo>
                    <a:lnTo>
                      <a:pt x="984" y="583"/>
                    </a:lnTo>
                    <a:lnTo>
                      <a:pt x="984" y="585"/>
                    </a:lnTo>
                    <a:lnTo>
                      <a:pt x="984" y="588"/>
                    </a:lnTo>
                    <a:lnTo>
                      <a:pt x="981" y="590"/>
                    </a:lnTo>
                    <a:lnTo>
                      <a:pt x="981" y="592"/>
                    </a:lnTo>
                    <a:lnTo>
                      <a:pt x="984" y="592"/>
                    </a:lnTo>
                    <a:lnTo>
                      <a:pt x="984" y="594"/>
                    </a:lnTo>
                    <a:lnTo>
                      <a:pt x="986" y="594"/>
                    </a:lnTo>
                    <a:lnTo>
                      <a:pt x="988" y="596"/>
                    </a:lnTo>
                    <a:lnTo>
                      <a:pt x="990" y="596"/>
                    </a:lnTo>
                    <a:lnTo>
                      <a:pt x="990" y="599"/>
                    </a:lnTo>
                    <a:lnTo>
                      <a:pt x="990" y="601"/>
                    </a:lnTo>
                    <a:lnTo>
                      <a:pt x="990" y="603"/>
                    </a:lnTo>
                    <a:lnTo>
                      <a:pt x="990" y="605"/>
                    </a:lnTo>
                    <a:lnTo>
                      <a:pt x="992" y="605"/>
                    </a:lnTo>
                    <a:lnTo>
                      <a:pt x="992" y="607"/>
                    </a:lnTo>
                    <a:lnTo>
                      <a:pt x="995" y="607"/>
                    </a:lnTo>
                    <a:lnTo>
                      <a:pt x="995" y="605"/>
                    </a:lnTo>
                    <a:lnTo>
                      <a:pt x="997" y="605"/>
                    </a:lnTo>
                    <a:lnTo>
                      <a:pt x="997" y="607"/>
                    </a:lnTo>
                    <a:lnTo>
                      <a:pt x="999" y="607"/>
                    </a:lnTo>
                    <a:lnTo>
                      <a:pt x="1001" y="612"/>
                    </a:lnTo>
                    <a:lnTo>
                      <a:pt x="1003" y="614"/>
                    </a:lnTo>
                    <a:lnTo>
                      <a:pt x="1003" y="616"/>
                    </a:lnTo>
                    <a:lnTo>
                      <a:pt x="1006" y="616"/>
                    </a:lnTo>
                    <a:lnTo>
                      <a:pt x="1006" y="618"/>
                    </a:lnTo>
                    <a:lnTo>
                      <a:pt x="1006" y="621"/>
                    </a:lnTo>
                    <a:lnTo>
                      <a:pt x="1008" y="623"/>
                    </a:lnTo>
                    <a:lnTo>
                      <a:pt x="1010" y="623"/>
                    </a:lnTo>
                    <a:lnTo>
                      <a:pt x="1010" y="625"/>
                    </a:lnTo>
                    <a:lnTo>
                      <a:pt x="1010" y="627"/>
                    </a:lnTo>
                    <a:lnTo>
                      <a:pt x="1008" y="627"/>
                    </a:lnTo>
                    <a:lnTo>
                      <a:pt x="1010" y="627"/>
                    </a:lnTo>
                    <a:lnTo>
                      <a:pt x="1010" y="629"/>
                    </a:lnTo>
                    <a:lnTo>
                      <a:pt x="1008" y="629"/>
                    </a:lnTo>
                    <a:lnTo>
                      <a:pt x="1008" y="632"/>
                    </a:lnTo>
                    <a:lnTo>
                      <a:pt x="1010" y="632"/>
                    </a:lnTo>
                    <a:lnTo>
                      <a:pt x="1010" y="634"/>
                    </a:lnTo>
                    <a:lnTo>
                      <a:pt x="1008" y="634"/>
                    </a:lnTo>
                    <a:lnTo>
                      <a:pt x="1008" y="636"/>
                    </a:lnTo>
                    <a:lnTo>
                      <a:pt x="1008" y="638"/>
                    </a:lnTo>
                    <a:lnTo>
                      <a:pt x="1008" y="640"/>
                    </a:lnTo>
                    <a:lnTo>
                      <a:pt x="1008" y="643"/>
                    </a:lnTo>
                    <a:lnTo>
                      <a:pt x="1008" y="645"/>
                    </a:lnTo>
                    <a:lnTo>
                      <a:pt x="1006" y="647"/>
                    </a:lnTo>
                    <a:lnTo>
                      <a:pt x="1006" y="649"/>
                    </a:lnTo>
                    <a:lnTo>
                      <a:pt x="1003" y="649"/>
                    </a:lnTo>
                    <a:lnTo>
                      <a:pt x="1006" y="649"/>
                    </a:lnTo>
                    <a:lnTo>
                      <a:pt x="1003" y="651"/>
                    </a:lnTo>
                    <a:lnTo>
                      <a:pt x="1001" y="651"/>
                    </a:lnTo>
                    <a:lnTo>
                      <a:pt x="1001" y="654"/>
                    </a:lnTo>
                    <a:lnTo>
                      <a:pt x="999" y="654"/>
                    </a:lnTo>
                    <a:lnTo>
                      <a:pt x="995" y="654"/>
                    </a:lnTo>
                    <a:lnTo>
                      <a:pt x="992" y="654"/>
                    </a:lnTo>
                    <a:lnTo>
                      <a:pt x="992" y="656"/>
                    </a:lnTo>
                    <a:lnTo>
                      <a:pt x="990" y="656"/>
                    </a:lnTo>
                    <a:lnTo>
                      <a:pt x="988" y="658"/>
                    </a:lnTo>
                    <a:lnTo>
                      <a:pt x="986" y="660"/>
                    </a:lnTo>
                    <a:lnTo>
                      <a:pt x="986" y="662"/>
                    </a:lnTo>
                    <a:lnTo>
                      <a:pt x="986" y="667"/>
                    </a:lnTo>
                    <a:lnTo>
                      <a:pt x="986" y="669"/>
                    </a:lnTo>
                    <a:lnTo>
                      <a:pt x="986" y="671"/>
                    </a:lnTo>
                    <a:lnTo>
                      <a:pt x="986" y="673"/>
                    </a:lnTo>
                    <a:lnTo>
                      <a:pt x="988" y="673"/>
                    </a:lnTo>
                    <a:lnTo>
                      <a:pt x="988" y="676"/>
                    </a:lnTo>
                    <a:lnTo>
                      <a:pt x="988" y="678"/>
                    </a:lnTo>
                    <a:lnTo>
                      <a:pt x="988" y="682"/>
                    </a:lnTo>
                    <a:lnTo>
                      <a:pt x="988" y="684"/>
                    </a:lnTo>
                    <a:lnTo>
                      <a:pt x="988" y="687"/>
                    </a:lnTo>
                    <a:lnTo>
                      <a:pt x="990" y="693"/>
                    </a:lnTo>
                    <a:lnTo>
                      <a:pt x="990" y="698"/>
                    </a:lnTo>
                    <a:lnTo>
                      <a:pt x="990" y="700"/>
                    </a:lnTo>
                    <a:lnTo>
                      <a:pt x="990" y="702"/>
                    </a:lnTo>
                    <a:lnTo>
                      <a:pt x="990" y="704"/>
                    </a:lnTo>
                    <a:lnTo>
                      <a:pt x="988" y="709"/>
                    </a:lnTo>
                    <a:lnTo>
                      <a:pt x="988" y="711"/>
                    </a:lnTo>
                    <a:lnTo>
                      <a:pt x="986" y="713"/>
                    </a:lnTo>
                    <a:lnTo>
                      <a:pt x="984" y="717"/>
                    </a:lnTo>
                    <a:lnTo>
                      <a:pt x="984" y="720"/>
                    </a:lnTo>
                    <a:lnTo>
                      <a:pt x="984" y="722"/>
                    </a:lnTo>
                    <a:lnTo>
                      <a:pt x="984" y="724"/>
                    </a:lnTo>
                    <a:lnTo>
                      <a:pt x="981" y="726"/>
                    </a:lnTo>
                    <a:lnTo>
                      <a:pt x="981" y="728"/>
                    </a:lnTo>
                    <a:lnTo>
                      <a:pt x="981" y="731"/>
                    </a:lnTo>
                    <a:lnTo>
                      <a:pt x="979" y="731"/>
                    </a:lnTo>
                    <a:lnTo>
                      <a:pt x="979" y="733"/>
                    </a:lnTo>
                    <a:lnTo>
                      <a:pt x="977" y="733"/>
                    </a:lnTo>
                    <a:lnTo>
                      <a:pt x="975" y="735"/>
                    </a:lnTo>
                    <a:lnTo>
                      <a:pt x="975" y="737"/>
                    </a:lnTo>
                    <a:lnTo>
                      <a:pt x="975" y="739"/>
                    </a:lnTo>
                    <a:lnTo>
                      <a:pt x="975" y="742"/>
                    </a:lnTo>
                    <a:lnTo>
                      <a:pt x="975" y="744"/>
                    </a:lnTo>
                    <a:lnTo>
                      <a:pt x="973" y="744"/>
                    </a:lnTo>
                    <a:lnTo>
                      <a:pt x="973" y="746"/>
                    </a:lnTo>
                    <a:lnTo>
                      <a:pt x="970" y="748"/>
                    </a:lnTo>
                    <a:lnTo>
                      <a:pt x="970" y="750"/>
                    </a:lnTo>
                    <a:lnTo>
                      <a:pt x="968" y="753"/>
                    </a:lnTo>
                    <a:lnTo>
                      <a:pt x="968" y="755"/>
                    </a:lnTo>
                    <a:lnTo>
                      <a:pt x="966" y="757"/>
                    </a:lnTo>
                    <a:lnTo>
                      <a:pt x="957" y="757"/>
                    </a:lnTo>
                    <a:lnTo>
                      <a:pt x="955" y="759"/>
                    </a:lnTo>
                    <a:lnTo>
                      <a:pt x="955" y="761"/>
                    </a:lnTo>
                    <a:lnTo>
                      <a:pt x="955" y="764"/>
                    </a:lnTo>
                    <a:lnTo>
                      <a:pt x="955" y="766"/>
                    </a:lnTo>
                    <a:lnTo>
                      <a:pt x="955" y="768"/>
                    </a:lnTo>
                    <a:lnTo>
                      <a:pt x="957" y="768"/>
                    </a:lnTo>
                    <a:lnTo>
                      <a:pt x="957" y="770"/>
                    </a:lnTo>
                    <a:lnTo>
                      <a:pt x="957" y="772"/>
                    </a:lnTo>
                    <a:lnTo>
                      <a:pt x="957" y="775"/>
                    </a:lnTo>
                    <a:lnTo>
                      <a:pt x="957" y="777"/>
                    </a:lnTo>
                    <a:lnTo>
                      <a:pt x="959" y="777"/>
                    </a:lnTo>
                    <a:lnTo>
                      <a:pt x="957" y="777"/>
                    </a:lnTo>
                    <a:lnTo>
                      <a:pt x="957" y="779"/>
                    </a:lnTo>
                    <a:lnTo>
                      <a:pt x="959" y="779"/>
                    </a:lnTo>
                    <a:lnTo>
                      <a:pt x="959" y="781"/>
                    </a:lnTo>
                    <a:lnTo>
                      <a:pt x="962" y="781"/>
                    </a:lnTo>
                    <a:lnTo>
                      <a:pt x="962" y="783"/>
                    </a:lnTo>
                    <a:lnTo>
                      <a:pt x="962" y="786"/>
                    </a:lnTo>
                    <a:lnTo>
                      <a:pt x="962" y="788"/>
                    </a:lnTo>
                    <a:lnTo>
                      <a:pt x="962" y="790"/>
                    </a:lnTo>
                    <a:lnTo>
                      <a:pt x="964" y="790"/>
                    </a:lnTo>
                    <a:lnTo>
                      <a:pt x="964" y="792"/>
                    </a:lnTo>
                    <a:lnTo>
                      <a:pt x="966" y="792"/>
                    </a:lnTo>
                    <a:lnTo>
                      <a:pt x="964" y="794"/>
                    </a:lnTo>
                    <a:lnTo>
                      <a:pt x="966" y="797"/>
                    </a:lnTo>
                    <a:lnTo>
                      <a:pt x="968" y="797"/>
                    </a:lnTo>
                    <a:lnTo>
                      <a:pt x="968" y="799"/>
                    </a:lnTo>
                    <a:lnTo>
                      <a:pt x="970" y="799"/>
                    </a:lnTo>
                    <a:lnTo>
                      <a:pt x="970" y="801"/>
                    </a:lnTo>
                    <a:lnTo>
                      <a:pt x="973" y="801"/>
                    </a:lnTo>
                    <a:lnTo>
                      <a:pt x="973" y="803"/>
                    </a:lnTo>
                    <a:lnTo>
                      <a:pt x="973" y="805"/>
                    </a:lnTo>
                    <a:lnTo>
                      <a:pt x="975" y="805"/>
                    </a:lnTo>
                    <a:lnTo>
                      <a:pt x="977" y="808"/>
                    </a:lnTo>
                    <a:lnTo>
                      <a:pt x="977" y="810"/>
                    </a:lnTo>
                    <a:lnTo>
                      <a:pt x="979" y="810"/>
                    </a:lnTo>
                    <a:lnTo>
                      <a:pt x="979" y="812"/>
                    </a:lnTo>
                    <a:lnTo>
                      <a:pt x="977" y="812"/>
                    </a:lnTo>
                    <a:lnTo>
                      <a:pt x="977" y="814"/>
                    </a:lnTo>
                    <a:lnTo>
                      <a:pt x="979" y="814"/>
                    </a:lnTo>
                    <a:lnTo>
                      <a:pt x="977" y="814"/>
                    </a:lnTo>
                    <a:lnTo>
                      <a:pt x="979" y="814"/>
                    </a:lnTo>
                    <a:lnTo>
                      <a:pt x="979" y="816"/>
                    </a:lnTo>
                    <a:lnTo>
                      <a:pt x="977" y="816"/>
                    </a:lnTo>
                    <a:lnTo>
                      <a:pt x="977" y="819"/>
                    </a:lnTo>
                    <a:lnTo>
                      <a:pt x="977" y="821"/>
                    </a:lnTo>
                    <a:lnTo>
                      <a:pt x="979" y="821"/>
                    </a:lnTo>
                    <a:lnTo>
                      <a:pt x="979" y="823"/>
                    </a:lnTo>
                    <a:lnTo>
                      <a:pt x="981" y="823"/>
                    </a:lnTo>
                    <a:lnTo>
                      <a:pt x="984" y="825"/>
                    </a:lnTo>
                    <a:lnTo>
                      <a:pt x="986" y="825"/>
                    </a:lnTo>
                    <a:lnTo>
                      <a:pt x="986" y="827"/>
                    </a:lnTo>
                    <a:lnTo>
                      <a:pt x="988" y="830"/>
                    </a:lnTo>
                    <a:lnTo>
                      <a:pt x="988" y="832"/>
                    </a:lnTo>
                    <a:lnTo>
                      <a:pt x="988" y="834"/>
                    </a:lnTo>
                    <a:lnTo>
                      <a:pt x="990" y="834"/>
                    </a:lnTo>
                    <a:lnTo>
                      <a:pt x="988" y="834"/>
                    </a:lnTo>
                    <a:lnTo>
                      <a:pt x="988" y="836"/>
                    </a:lnTo>
                    <a:lnTo>
                      <a:pt x="990" y="836"/>
                    </a:lnTo>
                    <a:lnTo>
                      <a:pt x="990" y="838"/>
                    </a:lnTo>
                    <a:lnTo>
                      <a:pt x="988" y="838"/>
                    </a:lnTo>
                    <a:lnTo>
                      <a:pt x="990" y="838"/>
                    </a:lnTo>
                    <a:lnTo>
                      <a:pt x="990" y="841"/>
                    </a:lnTo>
                    <a:lnTo>
                      <a:pt x="988" y="841"/>
                    </a:lnTo>
                    <a:lnTo>
                      <a:pt x="990" y="841"/>
                    </a:lnTo>
                    <a:lnTo>
                      <a:pt x="990" y="843"/>
                    </a:lnTo>
                    <a:lnTo>
                      <a:pt x="992" y="843"/>
                    </a:lnTo>
                    <a:lnTo>
                      <a:pt x="992" y="845"/>
                    </a:lnTo>
                    <a:lnTo>
                      <a:pt x="995" y="845"/>
                    </a:lnTo>
                    <a:lnTo>
                      <a:pt x="995" y="847"/>
                    </a:lnTo>
                    <a:lnTo>
                      <a:pt x="995" y="849"/>
                    </a:lnTo>
                    <a:lnTo>
                      <a:pt x="997" y="849"/>
                    </a:lnTo>
                    <a:lnTo>
                      <a:pt x="999" y="849"/>
                    </a:lnTo>
                    <a:lnTo>
                      <a:pt x="997" y="849"/>
                    </a:lnTo>
                    <a:lnTo>
                      <a:pt x="999" y="849"/>
                    </a:lnTo>
                    <a:lnTo>
                      <a:pt x="999" y="852"/>
                    </a:lnTo>
                    <a:lnTo>
                      <a:pt x="999" y="854"/>
                    </a:lnTo>
                    <a:lnTo>
                      <a:pt x="1001" y="854"/>
                    </a:lnTo>
                    <a:lnTo>
                      <a:pt x="1001" y="856"/>
                    </a:lnTo>
                    <a:lnTo>
                      <a:pt x="1003" y="856"/>
                    </a:lnTo>
                    <a:lnTo>
                      <a:pt x="1001" y="856"/>
                    </a:lnTo>
                    <a:lnTo>
                      <a:pt x="1003" y="856"/>
                    </a:lnTo>
                    <a:lnTo>
                      <a:pt x="1003" y="858"/>
                    </a:lnTo>
                    <a:lnTo>
                      <a:pt x="1006" y="858"/>
                    </a:lnTo>
                    <a:lnTo>
                      <a:pt x="1006" y="860"/>
                    </a:lnTo>
                    <a:lnTo>
                      <a:pt x="1008" y="860"/>
                    </a:lnTo>
                    <a:lnTo>
                      <a:pt x="1010" y="860"/>
                    </a:lnTo>
                    <a:lnTo>
                      <a:pt x="1010" y="863"/>
                    </a:lnTo>
                    <a:lnTo>
                      <a:pt x="1008" y="863"/>
                    </a:lnTo>
                    <a:lnTo>
                      <a:pt x="1010" y="863"/>
                    </a:lnTo>
                    <a:lnTo>
                      <a:pt x="1008" y="863"/>
                    </a:lnTo>
                    <a:lnTo>
                      <a:pt x="1010" y="863"/>
                    </a:lnTo>
                    <a:lnTo>
                      <a:pt x="1010" y="865"/>
                    </a:lnTo>
                    <a:lnTo>
                      <a:pt x="1008" y="865"/>
                    </a:lnTo>
                    <a:lnTo>
                      <a:pt x="1010" y="865"/>
                    </a:lnTo>
                    <a:lnTo>
                      <a:pt x="1008" y="865"/>
                    </a:lnTo>
                    <a:lnTo>
                      <a:pt x="1010" y="865"/>
                    </a:lnTo>
                    <a:lnTo>
                      <a:pt x="1010" y="867"/>
                    </a:lnTo>
                    <a:lnTo>
                      <a:pt x="1010" y="869"/>
                    </a:lnTo>
                    <a:lnTo>
                      <a:pt x="1012" y="869"/>
                    </a:lnTo>
                    <a:lnTo>
                      <a:pt x="1014" y="869"/>
                    </a:lnTo>
                    <a:lnTo>
                      <a:pt x="1014" y="871"/>
                    </a:lnTo>
                    <a:lnTo>
                      <a:pt x="1017" y="871"/>
                    </a:lnTo>
                    <a:lnTo>
                      <a:pt x="1017" y="874"/>
                    </a:lnTo>
                    <a:lnTo>
                      <a:pt x="1014" y="876"/>
                    </a:lnTo>
                    <a:lnTo>
                      <a:pt x="1014" y="878"/>
                    </a:lnTo>
                    <a:lnTo>
                      <a:pt x="1014" y="880"/>
                    </a:lnTo>
                    <a:lnTo>
                      <a:pt x="1017" y="880"/>
                    </a:lnTo>
                    <a:lnTo>
                      <a:pt x="1019" y="880"/>
                    </a:lnTo>
                    <a:lnTo>
                      <a:pt x="1019" y="882"/>
                    </a:lnTo>
                    <a:lnTo>
                      <a:pt x="1021" y="882"/>
                    </a:lnTo>
                    <a:lnTo>
                      <a:pt x="1021" y="880"/>
                    </a:lnTo>
                    <a:lnTo>
                      <a:pt x="1023" y="880"/>
                    </a:lnTo>
                    <a:lnTo>
                      <a:pt x="1025" y="880"/>
                    </a:lnTo>
                    <a:lnTo>
                      <a:pt x="1025" y="882"/>
                    </a:lnTo>
                    <a:lnTo>
                      <a:pt x="1025" y="885"/>
                    </a:lnTo>
                    <a:lnTo>
                      <a:pt x="1028" y="885"/>
                    </a:lnTo>
                    <a:lnTo>
                      <a:pt x="1028" y="887"/>
                    </a:lnTo>
                    <a:lnTo>
                      <a:pt x="1028" y="889"/>
                    </a:lnTo>
                    <a:lnTo>
                      <a:pt x="1028" y="891"/>
                    </a:lnTo>
                    <a:lnTo>
                      <a:pt x="1032" y="891"/>
                    </a:lnTo>
                    <a:lnTo>
                      <a:pt x="1032" y="893"/>
                    </a:lnTo>
                    <a:lnTo>
                      <a:pt x="1032" y="896"/>
                    </a:lnTo>
                    <a:lnTo>
                      <a:pt x="1034" y="896"/>
                    </a:lnTo>
                    <a:lnTo>
                      <a:pt x="1036" y="896"/>
                    </a:lnTo>
                    <a:lnTo>
                      <a:pt x="1039" y="893"/>
                    </a:lnTo>
                    <a:lnTo>
                      <a:pt x="1036" y="893"/>
                    </a:lnTo>
                    <a:lnTo>
                      <a:pt x="1034" y="893"/>
                    </a:lnTo>
                    <a:lnTo>
                      <a:pt x="1034" y="891"/>
                    </a:lnTo>
                    <a:lnTo>
                      <a:pt x="1034" y="889"/>
                    </a:lnTo>
                    <a:lnTo>
                      <a:pt x="1034" y="887"/>
                    </a:lnTo>
                    <a:lnTo>
                      <a:pt x="1036" y="885"/>
                    </a:lnTo>
                    <a:lnTo>
                      <a:pt x="1039" y="885"/>
                    </a:lnTo>
                    <a:lnTo>
                      <a:pt x="1039" y="882"/>
                    </a:lnTo>
                    <a:lnTo>
                      <a:pt x="1039" y="880"/>
                    </a:lnTo>
                    <a:lnTo>
                      <a:pt x="1039" y="878"/>
                    </a:lnTo>
                    <a:lnTo>
                      <a:pt x="1039" y="876"/>
                    </a:lnTo>
                    <a:lnTo>
                      <a:pt x="1039" y="874"/>
                    </a:lnTo>
                    <a:lnTo>
                      <a:pt x="1039" y="876"/>
                    </a:lnTo>
                    <a:lnTo>
                      <a:pt x="1043" y="876"/>
                    </a:lnTo>
                    <a:lnTo>
                      <a:pt x="1045" y="876"/>
                    </a:lnTo>
                    <a:lnTo>
                      <a:pt x="1045" y="878"/>
                    </a:lnTo>
                    <a:lnTo>
                      <a:pt x="1050" y="882"/>
                    </a:lnTo>
                    <a:lnTo>
                      <a:pt x="1050" y="885"/>
                    </a:lnTo>
                    <a:lnTo>
                      <a:pt x="1052" y="885"/>
                    </a:lnTo>
                    <a:lnTo>
                      <a:pt x="1054" y="885"/>
                    </a:lnTo>
                    <a:lnTo>
                      <a:pt x="1056" y="887"/>
                    </a:lnTo>
                    <a:lnTo>
                      <a:pt x="1056" y="889"/>
                    </a:lnTo>
                    <a:lnTo>
                      <a:pt x="1054" y="891"/>
                    </a:lnTo>
                    <a:lnTo>
                      <a:pt x="1052" y="893"/>
                    </a:lnTo>
                    <a:lnTo>
                      <a:pt x="1052" y="896"/>
                    </a:lnTo>
                    <a:lnTo>
                      <a:pt x="1054" y="896"/>
                    </a:lnTo>
                    <a:lnTo>
                      <a:pt x="1054" y="898"/>
                    </a:lnTo>
                    <a:lnTo>
                      <a:pt x="1056" y="898"/>
                    </a:lnTo>
                    <a:lnTo>
                      <a:pt x="1058" y="898"/>
                    </a:lnTo>
                    <a:lnTo>
                      <a:pt x="1061" y="898"/>
                    </a:lnTo>
                    <a:lnTo>
                      <a:pt x="1063" y="898"/>
                    </a:lnTo>
                    <a:lnTo>
                      <a:pt x="1063" y="896"/>
                    </a:lnTo>
                    <a:lnTo>
                      <a:pt x="1065" y="893"/>
                    </a:lnTo>
                    <a:lnTo>
                      <a:pt x="1065" y="891"/>
                    </a:lnTo>
                    <a:lnTo>
                      <a:pt x="1067" y="891"/>
                    </a:lnTo>
                    <a:lnTo>
                      <a:pt x="1067" y="889"/>
                    </a:lnTo>
                    <a:lnTo>
                      <a:pt x="1067" y="887"/>
                    </a:lnTo>
                    <a:lnTo>
                      <a:pt x="1067" y="885"/>
                    </a:lnTo>
                    <a:lnTo>
                      <a:pt x="1067" y="882"/>
                    </a:lnTo>
                    <a:lnTo>
                      <a:pt x="1069" y="880"/>
                    </a:lnTo>
                    <a:lnTo>
                      <a:pt x="1069" y="878"/>
                    </a:lnTo>
                    <a:lnTo>
                      <a:pt x="1067" y="878"/>
                    </a:lnTo>
                    <a:lnTo>
                      <a:pt x="1067" y="876"/>
                    </a:lnTo>
                    <a:lnTo>
                      <a:pt x="1065" y="876"/>
                    </a:lnTo>
                    <a:lnTo>
                      <a:pt x="1063" y="878"/>
                    </a:lnTo>
                    <a:lnTo>
                      <a:pt x="1063" y="880"/>
                    </a:lnTo>
                    <a:lnTo>
                      <a:pt x="1061" y="880"/>
                    </a:lnTo>
                    <a:lnTo>
                      <a:pt x="1061" y="882"/>
                    </a:lnTo>
                    <a:lnTo>
                      <a:pt x="1058" y="880"/>
                    </a:lnTo>
                    <a:lnTo>
                      <a:pt x="1056" y="880"/>
                    </a:lnTo>
                    <a:lnTo>
                      <a:pt x="1058" y="878"/>
                    </a:lnTo>
                    <a:lnTo>
                      <a:pt x="1058" y="876"/>
                    </a:lnTo>
                    <a:lnTo>
                      <a:pt x="1061" y="874"/>
                    </a:lnTo>
                    <a:lnTo>
                      <a:pt x="1061" y="871"/>
                    </a:lnTo>
                    <a:lnTo>
                      <a:pt x="1063" y="871"/>
                    </a:lnTo>
                    <a:lnTo>
                      <a:pt x="1063" y="869"/>
                    </a:lnTo>
                    <a:lnTo>
                      <a:pt x="1061" y="869"/>
                    </a:lnTo>
                    <a:lnTo>
                      <a:pt x="1061" y="867"/>
                    </a:lnTo>
                    <a:lnTo>
                      <a:pt x="1058" y="867"/>
                    </a:lnTo>
                    <a:lnTo>
                      <a:pt x="1056" y="865"/>
                    </a:lnTo>
                    <a:lnTo>
                      <a:pt x="1058" y="865"/>
                    </a:lnTo>
                    <a:lnTo>
                      <a:pt x="1061" y="865"/>
                    </a:lnTo>
                    <a:lnTo>
                      <a:pt x="1061" y="863"/>
                    </a:lnTo>
                    <a:lnTo>
                      <a:pt x="1063" y="863"/>
                    </a:lnTo>
                    <a:lnTo>
                      <a:pt x="1067" y="865"/>
                    </a:lnTo>
                    <a:lnTo>
                      <a:pt x="1067" y="867"/>
                    </a:lnTo>
                    <a:lnTo>
                      <a:pt x="1069" y="867"/>
                    </a:lnTo>
                    <a:lnTo>
                      <a:pt x="1072" y="867"/>
                    </a:lnTo>
                    <a:lnTo>
                      <a:pt x="1072" y="865"/>
                    </a:lnTo>
                    <a:lnTo>
                      <a:pt x="1074" y="863"/>
                    </a:lnTo>
                    <a:lnTo>
                      <a:pt x="1076" y="863"/>
                    </a:lnTo>
                    <a:lnTo>
                      <a:pt x="1078" y="863"/>
                    </a:lnTo>
                    <a:lnTo>
                      <a:pt x="1078" y="865"/>
                    </a:lnTo>
                    <a:lnTo>
                      <a:pt x="1080" y="865"/>
                    </a:lnTo>
                    <a:lnTo>
                      <a:pt x="1080" y="867"/>
                    </a:lnTo>
                    <a:lnTo>
                      <a:pt x="1083" y="867"/>
                    </a:lnTo>
                    <a:lnTo>
                      <a:pt x="1083" y="869"/>
                    </a:lnTo>
                    <a:lnTo>
                      <a:pt x="1080" y="869"/>
                    </a:lnTo>
                    <a:lnTo>
                      <a:pt x="1080" y="871"/>
                    </a:lnTo>
                    <a:lnTo>
                      <a:pt x="1078" y="874"/>
                    </a:lnTo>
                    <a:lnTo>
                      <a:pt x="1078" y="876"/>
                    </a:lnTo>
                    <a:lnTo>
                      <a:pt x="1078" y="878"/>
                    </a:lnTo>
                    <a:lnTo>
                      <a:pt x="1080" y="878"/>
                    </a:lnTo>
                    <a:lnTo>
                      <a:pt x="1080" y="876"/>
                    </a:lnTo>
                    <a:lnTo>
                      <a:pt x="1083" y="876"/>
                    </a:lnTo>
                    <a:lnTo>
                      <a:pt x="1085" y="878"/>
                    </a:lnTo>
                    <a:lnTo>
                      <a:pt x="1085" y="876"/>
                    </a:lnTo>
                    <a:lnTo>
                      <a:pt x="1087" y="876"/>
                    </a:lnTo>
                    <a:lnTo>
                      <a:pt x="1087" y="874"/>
                    </a:lnTo>
                    <a:lnTo>
                      <a:pt x="1089" y="874"/>
                    </a:lnTo>
                    <a:lnTo>
                      <a:pt x="1089" y="871"/>
                    </a:lnTo>
                    <a:lnTo>
                      <a:pt x="1089" y="869"/>
                    </a:lnTo>
                    <a:lnTo>
                      <a:pt x="1091" y="869"/>
                    </a:lnTo>
                    <a:lnTo>
                      <a:pt x="1091" y="871"/>
                    </a:lnTo>
                    <a:lnTo>
                      <a:pt x="1094" y="871"/>
                    </a:lnTo>
                    <a:lnTo>
                      <a:pt x="1096" y="871"/>
                    </a:lnTo>
                    <a:lnTo>
                      <a:pt x="1098" y="871"/>
                    </a:lnTo>
                    <a:lnTo>
                      <a:pt x="1098" y="869"/>
                    </a:lnTo>
                    <a:lnTo>
                      <a:pt x="1098" y="867"/>
                    </a:lnTo>
                    <a:lnTo>
                      <a:pt x="1100" y="867"/>
                    </a:lnTo>
                    <a:lnTo>
                      <a:pt x="1100" y="869"/>
                    </a:lnTo>
                    <a:lnTo>
                      <a:pt x="1100" y="871"/>
                    </a:lnTo>
                    <a:lnTo>
                      <a:pt x="1100" y="874"/>
                    </a:lnTo>
                    <a:lnTo>
                      <a:pt x="1098" y="876"/>
                    </a:lnTo>
                    <a:lnTo>
                      <a:pt x="1098" y="878"/>
                    </a:lnTo>
                    <a:lnTo>
                      <a:pt x="1100" y="878"/>
                    </a:lnTo>
                    <a:lnTo>
                      <a:pt x="1100" y="880"/>
                    </a:lnTo>
                    <a:lnTo>
                      <a:pt x="1102" y="880"/>
                    </a:lnTo>
                    <a:lnTo>
                      <a:pt x="1102" y="882"/>
                    </a:lnTo>
                    <a:lnTo>
                      <a:pt x="1102" y="885"/>
                    </a:lnTo>
                    <a:lnTo>
                      <a:pt x="1100" y="889"/>
                    </a:lnTo>
                    <a:lnTo>
                      <a:pt x="1102" y="891"/>
                    </a:lnTo>
                    <a:lnTo>
                      <a:pt x="1105" y="891"/>
                    </a:lnTo>
                    <a:lnTo>
                      <a:pt x="1107" y="891"/>
                    </a:lnTo>
                    <a:lnTo>
                      <a:pt x="1109" y="891"/>
                    </a:lnTo>
                    <a:lnTo>
                      <a:pt x="1109" y="889"/>
                    </a:lnTo>
                    <a:lnTo>
                      <a:pt x="1111" y="889"/>
                    </a:lnTo>
                    <a:lnTo>
                      <a:pt x="1111" y="887"/>
                    </a:lnTo>
                    <a:lnTo>
                      <a:pt x="1113" y="887"/>
                    </a:lnTo>
                    <a:lnTo>
                      <a:pt x="1116" y="887"/>
                    </a:lnTo>
                    <a:lnTo>
                      <a:pt x="1118" y="887"/>
                    </a:lnTo>
                    <a:lnTo>
                      <a:pt x="1120" y="885"/>
                    </a:lnTo>
                    <a:lnTo>
                      <a:pt x="1120" y="882"/>
                    </a:lnTo>
                    <a:lnTo>
                      <a:pt x="1120" y="880"/>
                    </a:lnTo>
                    <a:lnTo>
                      <a:pt x="1122" y="880"/>
                    </a:lnTo>
                    <a:lnTo>
                      <a:pt x="1120" y="878"/>
                    </a:lnTo>
                    <a:lnTo>
                      <a:pt x="1120" y="876"/>
                    </a:lnTo>
                    <a:lnTo>
                      <a:pt x="1116" y="874"/>
                    </a:lnTo>
                    <a:lnTo>
                      <a:pt x="1118" y="874"/>
                    </a:lnTo>
                    <a:lnTo>
                      <a:pt x="1118" y="871"/>
                    </a:lnTo>
                    <a:lnTo>
                      <a:pt x="1120" y="871"/>
                    </a:lnTo>
                    <a:lnTo>
                      <a:pt x="1122" y="869"/>
                    </a:lnTo>
                    <a:lnTo>
                      <a:pt x="1124" y="869"/>
                    </a:lnTo>
                    <a:lnTo>
                      <a:pt x="1124" y="871"/>
                    </a:lnTo>
                    <a:lnTo>
                      <a:pt x="1127" y="871"/>
                    </a:lnTo>
                    <a:lnTo>
                      <a:pt x="1124" y="874"/>
                    </a:lnTo>
                    <a:lnTo>
                      <a:pt x="1127" y="874"/>
                    </a:lnTo>
                    <a:lnTo>
                      <a:pt x="1127" y="876"/>
                    </a:lnTo>
                    <a:lnTo>
                      <a:pt x="1129" y="876"/>
                    </a:lnTo>
                    <a:lnTo>
                      <a:pt x="1131" y="876"/>
                    </a:lnTo>
                    <a:lnTo>
                      <a:pt x="1133" y="876"/>
                    </a:lnTo>
                    <a:lnTo>
                      <a:pt x="1133" y="874"/>
                    </a:lnTo>
                    <a:lnTo>
                      <a:pt x="1135" y="874"/>
                    </a:lnTo>
                    <a:lnTo>
                      <a:pt x="1135" y="871"/>
                    </a:lnTo>
                    <a:lnTo>
                      <a:pt x="1135" y="869"/>
                    </a:lnTo>
                    <a:lnTo>
                      <a:pt x="1133" y="869"/>
                    </a:lnTo>
                    <a:lnTo>
                      <a:pt x="1133" y="867"/>
                    </a:lnTo>
                    <a:lnTo>
                      <a:pt x="1133" y="865"/>
                    </a:lnTo>
                    <a:lnTo>
                      <a:pt x="1131" y="865"/>
                    </a:lnTo>
                    <a:lnTo>
                      <a:pt x="1131" y="863"/>
                    </a:lnTo>
                    <a:lnTo>
                      <a:pt x="1131" y="865"/>
                    </a:lnTo>
                    <a:lnTo>
                      <a:pt x="1129" y="865"/>
                    </a:lnTo>
                    <a:lnTo>
                      <a:pt x="1127" y="865"/>
                    </a:lnTo>
                    <a:lnTo>
                      <a:pt x="1127" y="867"/>
                    </a:lnTo>
                    <a:lnTo>
                      <a:pt x="1127" y="865"/>
                    </a:lnTo>
                    <a:lnTo>
                      <a:pt x="1124" y="865"/>
                    </a:lnTo>
                    <a:lnTo>
                      <a:pt x="1124" y="863"/>
                    </a:lnTo>
                    <a:lnTo>
                      <a:pt x="1124" y="865"/>
                    </a:lnTo>
                    <a:lnTo>
                      <a:pt x="1122" y="865"/>
                    </a:lnTo>
                    <a:lnTo>
                      <a:pt x="1122" y="863"/>
                    </a:lnTo>
                    <a:lnTo>
                      <a:pt x="1122" y="860"/>
                    </a:lnTo>
                    <a:lnTo>
                      <a:pt x="1122" y="858"/>
                    </a:lnTo>
                    <a:lnTo>
                      <a:pt x="1122" y="856"/>
                    </a:lnTo>
                    <a:lnTo>
                      <a:pt x="1124" y="854"/>
                    </a:lnTo>
                    <a:lnTo>
                      <a:pt x="1127" y="854"/>
                    </a:lnTo>
                    <a:lnTo>
                      <a:pt x="1127" y="856"/>
                    </a:lnTo>
                    <a:lnTo>
                      <a:pt x="1127" y="858"/>
                    </a:lnTo>
                    <a:lnTo>
                      <a:pt x="1127" y="860"/>
                    </a:lnTo>
                    <a:lnTo>
                      <a:pt x="1129" y="860"/>
                    </a:lnTo>
                    <a:lnTo>
                      <a:pt x="1131" y="860"/>
                    </a:lnTo>
                    <a:lnTo>
                      <a:pt x="1133" y="860"/>
                    </a:lnTo>
                    <a:lnTo>
                      <a:pt x="1135" y="858"/>
                    </a:lnTo>
                    <a:lnTo>
                      <a:pt x="1138" y="858"/>
                    </a:lnTo>
                    <a:lnTo>
                      <a:pt x="1138" y="856"/>
                    </a:lnTo>
                    <a:lnTo>
                      <a:pt x="1135" y="856"/>
                    </a:lnTo>
                    <a:lnTo>
                      <a:pt x="1133" y="856"/>
                    </a:lnTo>
                    <a:lnTo>
                      <a:pt x="1131" y="856"/>
                    </a:lnTo>
                    <a:lnTo>
                      <a:pt x="1133" y="854"/>
                    </a:lnTo>
                    <a:lnTo>
                      <a:pt x="1135" y="854"/>
                    </a:lnTo>
                    <a:lnTo>
                      <a:pt x="1133" y="854"/>
                    </a:lnTo>
                    <a:lnTo>
                      <a:pt x="1133" y="852"/>
                    </a:lnTo>
                    <a:lnTo>
                      <a:pt x="1133" y="849"/>
                    </a:lnTo>
                    <a:lnTo>
                      <a:pt x="1135" y="849"/>
                    </a:lnTo>
                    <a:lnTo>
                      <a:pt x="1140" y="845"/>
                    </a:lnTo>
                    <a:lnTo>
                      <a:pt x="1142" y="845"/>
                    </a:lnTo>
                    <a:lnTo>
                      <a:pt x="1149" y="847"/>
                    </a:lnTo>
                    <a:lnTo>
                      <a:pt x="1151" y="847"/>
                    </a:lnTo>
                    <a:lnTo>
                      <a:pt x="1153" y="847"/>
                    </a:lnTo>
                    <a:lnTo>
                      <a:pt x="1155" y="847"/>
                    </a:lnTo>
                    <a:lnTo>
                      <a:pt x="1157" y="847"/>
                    </a:lnTo>
                    <a:lnTo>
                      <a:pt x="1160" y="849"/>
                    </a:lnTo>
                    <a:lnTo>
                      <a:pt x="1162" y="849"/>
                    </a:lnTo>
                    <a:lnTo>
                      <a:pt x="1164" y="849"/>
                    </a:lnTo>
                    <a:lnTo>
                      <a:pt x="1164" y="847"/>
                    </a:lnTo>
                    <a:lnTo>
                      <a:pt x="1160" y="847"/>
                    </a:lnTo>
                    <a:lnTo>
                      <a:pt x="1157" y="845"/>
                    </a:lnTo>
                    <a:lnTo>
                      <a:pt x="1155" y="845"/>
                    </a:lnTo>
                    <a:lnTo>
                      <a:pt x="1155" y="843"/>
                    </a:lnTo>
                    <a:lnTo>
                      <a:pt x="1157" y="843"/>
                    </a:lnTo>
                    <a:lnTo>
                      <a:pt x="1160" y="841"/>
                    </a:lnTo>
                    <a:lnTo>
                      <a:pt x="1157" y="841"/>
                    </a:lnTo>
                    <a:lnTo>
                      <a:pt x="1155" y="838"/>
                    </a:lnTo>
                    <a:lnTo>
                      <a:pt x="1155" y="836"/>
                    </a:lnTo>
                    <a:lnTo>
                      <a:pt x="1157" y="836"/>
                    </a:lnTo>
                    <a:lnTo>
                      <a:pt x="1157" y="834"/>
                    </a:lnTo>
                    <a:lnTo>
                      <a:pt x="1155" y="834"/>
                    </a:lnTo>
                    <a:lnTo>
                      <a:pt x="1155" y="832"/>
                    </a:lnTo>
                    <a:lnTo>
                      <a:pt x="1157" y="832"/>
                    </a:lnTo>
                    <a:lnTo>
                      <a:pt x="1157" y="830"/>
                    </a:lnTo>
                    <a:lnTo>
                      <a:pt x="1160" y="830"/>
                    </a:lnTo>
                    <a:lnTo>
                      <a:pt x="1162" y="832"/>
                    </a:lnTo>
                    <a:lnTo>
                      <a:pt x="1164" y="832"/>
                    </a:lnTo>
                    <a:lnTo>
                      <a:pt x="1166" y="832"/>
                    </a:lnTo>
                    <a:lnTo>
                      <a:pt x="1168" y="830"/>
                    </a:lnTo>
                    <a:lnTo>
                      <a:pt x="1168" y="832"/>
                    </a:lnTo>
                    <a:lnTo>
                      <a:pt x="1171" y="834"/>
                    </a:lnTo>
                    <a:lnTo>
                      <a:pt x="1168" y="834"/>
                    </a:lnTo>
                    <a:lnTo>
                      <a:pt x="1171" y="834"/>
                    </a:lnTo>
                    <a:lnTo>
                      <a:pt x="1171" y="836"/>
                    </a:lnTo>
                    <a:lnTo>
                      <a:pt x="1171" y="838"/>
                    </a:lnTo>
                    <a:lnTo>
                      <a:pt x="1173" y="838"/>
                    </a:lnTo>
                    <a:lnTo>
                      <a:pt x="1175" y="838"/>
                    </a:lnTo>
                    <a:lnTo>
                      <a:pt x="1173" y="838"/>
                    </a:lnTo>
                    <a:lnTo>
                      <a:pt x="1175" y="838"/>
                    </a:lnTo>
                    <a:lnTo>
                      <a:pt x="1175" y="836"/>
                    </a:lnTo>
                    <a:lnTo>
                      <a:pt x="1177" y="836"/>
                    </a:lnTo>
                    <a:lnTo>
                      <a:pt x="1177" y="834"/>
                    </a:lnTo>
                    <a:lnTo>
                      <a:pt x="1177" y="832"/>
                    </a:lnTo>
                    <a:lnTo>
                      <a:pt x="1179" y="832"/>
                    </a:lnTo>
                    <a:lnTo>
                      <a:pt x="1179" y="834"/>
                    </a:lnTo>
                    <a:lnTo>
                      <a:pt x="1177" y="834"/>
                    </a:lnTo>
                    <a:lnTo>
                      <a:pt x="1177" y="836"/>
                    </a:lnTo>
                    <a:lnTo>
                      <a:pt x="1179" y="836"/>
                    </a:lnTo>
                    <a:lnTo>
                      <a:pt x="1179" y="838"/>
                    </a:lnTo>
                    <a:lnTo>
                      <a:pt x="1182" y="836"/>
                    </a:lnTo>
                    <a:lnTo>
                      <a:pt x="1184" y="838"/>
                    </a:lnTo>
                    <a:lnTo>
                      <a:pt x="1186" y="838"/>
                    </a:lnTo>
                    <a:lnTo>
                      <a:pt x="1186" y="836"/>
                    </a:lnTo>
                    <a:lnTo>
                      <a:pt x="1184" y="834"/>
                    </a:lnTo>
                    <a:lnTo>
                      <a:pt x="1186" y="834"/>
                    </a:lnTo>
                    <a:lnTo>
                      <a:pt x="1188" y="834"/>
                    </a:lnTo>
                    <a:lnTo>
                      <a:pt x="1186" y="834"/>
                    </a:lnTo>
                    <a:lnTo>
                      <a:pt x="1186" y="832"/>
                    </a:lnTo>
                    <a:lnTo>
                      <a:pt x="1188" y="832"/>
                    </a:lnTo>
                    <a:lnTo>
                      <a:pt x="1190" y="832"/>
                    </a:lnTo>
                    <a:lnTo>
                      <a:pt x="1190" y="830"/>
                    </a:lnTo>
                    <a:lnTo>
                      <a:pt x="1193" y="830"/>
                    </a:lnTo>
                    <a:lnTo>
                      <a:pt x="1193" y="832"/>
                    </a:lnTo>
                    <a:lnTo>
                      <a:pt x="1195" y="832"/>
                    </a:lnTo>
                    <a:lnTo>
                      <a:pt x="1193" y="834"/>
                    </a:lnTo>
                    <a:lnTo>
                      <a:pt x="1195" y="834"/>
                    </a:lnTo>
                    <a:lnTo>
                      <a:pt x="1197" y="834"/>
                    </a:lnTo>
                    <a:lnTo>
                      <a:pt x="1197" y="836"/>
                    </a:lnTo>
                    <a:lnTo>
                      <a:pt x="1199" y="836"/>
                    </a:lnTo>
                    <a:lnTo>
                      <a:pt x="1199" y="838"/>
                    </a:lnTo>
                    <a:lnTo>
                      <a:pt x="1199" y="841"/>
                    </a:lnTo>
                    <a:lnTo>
                      <a:pt x="1199" y="843"/>
                    </a:lnTo>
                    <a:lnTo>
                      <a:pt x="1199" y="845"/>
                    </a:lnTo>
                    <a:lnTo>
                      <a:pt x="1201" y="845"/>
                    </a:lnTo>
                    <a:lnTo>
                      <a:pt x="1201" y="847"/>
                    </a:lnTo>
                    <a:lnTo>
                      <a:pt x="1204" y="847"/>
                    </a:lnTo>
                    <a:lnTo>
                      <a:pt x="1206" y="847"/>
                    </a:lnTo>
                    <a:lnTo>
                      <a:pt x="1208" y="847"/>
                    </a:lnTo>
                    <a:lnTo>
                      <a:pt x="1208" y="849"/>
                    </a:lnTo>
                    <a:lnTo>
                      <a:pt x="1208" y="847"/>
                    </a:lnTo>
                    <a:lnTo>
                      <a:pt x="1210" y="847"/>
                    </a:lnTo>
                    <a:lnTo>
                      <a:pt x="1210" y="845"/>
                    </a:lnTo>
                    <a:lnTo>
                      <a:pt x="1212" y="845"/>
                    </a:lnTo>
                    <a:lnTo>
                      <a:pt x="1215" y="845"/>
                    </a:lnTo>
                    <a:lnTo>
                      <a:pt x="1217" y="845"/>
                    </a:lnTo>
                    <a:lnTo>
                      <a:pt x="1219" y="847"/>
                    </a:lnTo>
                    <a:lnTo>
                      <a:pt x="1221" y="847"/>
                    </a:lnTo>
                    <a:lnTo>
                      <a:pt x="1223" y="849"/>
                    </a:lnTo>
                    <a:lnTo>
                      <a:pt x="1226" y="849"/>
                    </a:lnTo>
                    <a:lnTo>
                      <a:pt x="1228" y="849"/>
                    </a:lnTo>
                    <a:lnTo>
                      <a:pt x="1230" y="849"/>
                    </a:lnTo>
                    <a:lnTo>
                      <a:pt x="1232" y="849"/>
                    </a:lnTo>
                    <a:lnTo>
                      <a:pt x="1234" y="849"/>
                    </a:lnTo>
                    <a:lnTo>
                      <a:pt x="1237" y="849"/>
                    </a:lnTo>
                    <a:lnTo>
                      <a:pt x="1237" y="847"/>
                    </a:lnTo>
                    <a:lnTo>
                      <a:pt x="1239" y="847"/>
                    </a:lnTo>
                    <a:lnTo>
                      <a:pt x="1241" y="847"/>
                    </a:lnTo>
                    <a:lnTo>
                      <a:pt x="1243" y="845"/>
                    </a:lnTo>
                    <a:lnTo>
                      <a:pt x="1245" y="845"/>
                    </a:lnTo>
                    <a:lnTo>
                      <a:pt x="1248" y="845"/>
                    </a:lnTo>
                    <a:lnTo>
                      <a:pt x="1250" y="845"/>
                    </a:lnTo>
                    <a:lnTo>
                      <a:pt x="1252" y="845"/>
                    </a:lnTo>
                    <a:lnTo>
                      <a:pt x="1254" y="845"/>
                    </a:lnTo>
                    <a:lnTo>
                      <a:pt x="1256" y="845"/>
                    </a:lnTo>
                    <a:lnTo>
                      <a:pt x="1256" y="847"/>
                    </a:lnTo>
                    <a:lnTo>
                      <a:pt x="1259" y="847"/>
                    </a:lnTo>
                    <a:lnTo>
                      <a:pt x="1265" y="845"/>
                    </a:lnTo>
                    <a:lnTo>
                      <a:pt x="1267" y="845"/>
                    </a:lnTo>
                    <a:lnTo>
                      <a:pt x="1270" y="845"/>
                    </a:lnTo>
                    <a:lnTo>
                      <a:pt x="1272" y="845"/>
                    </a:lnTo>
                    <a:lnTo>
                      <a:pt x="1272" y="843"/>
                    </a:lnTo>
                    <a:lnTo>
                      <a:pt x="1274" y="843"/>
                    </a:lnTo>
                    <a:lnTo>
                      <a:pt x="1276" y="843"/>
                    </a:lnTo>
                    <a:lnTo>
                      <a:pt x="1276" y="841"/>
                    </a:lnTo>
                    <a:lnTo>
                      <a:pt x="1278" y="841"/>
                    </a:lnTo>
                    <a:lnTo>
                      <a:pt x="1278" y="838"/>
                    </a:lnTo>
                    <a:lnTo>
                      <a:pt x="1281" y="838"/>
                    </a:lnTo>
                    <a:lnTo>
                      <a:pt x="1281" y="836"/>
                    </a:lnTo>
                    <a:lnTo>
                      <a:pt x="1285" y="836"/>
                    </a:lnTo>
                    <a:lnTo>
                      <a:pt x="1287" y="834"/>
                    </a:lnTo>
                    <a:lnTo>
                      <a:pt x="1289" y="832"/>
                    </a:lnTo>
                    <a:lnTo>
                      <a:pt x="1292" y="832"/>
                    </a:lnTo>
                    <a:lnTo>
                      <a:pt x="1294" y="830"/>
                    </a:lnTo>
                    <a:lnTo>
                      <a:pt x="1298" y="827"/>
                    </a:lnTo>
                    <a:lnTo>
                      <a:pt x="1300" y="827"/>
                    </a:lnTo>
                    <a:lnTo>
                      <a:pt x="1303" y="827"/>
                    </a:lnTo>
                    <a:lnTo>
                      <a:pt x="1305" y="827"/>
                    </a:lnTo>
                    <a:lnTo>
                      <a:pt x="1307" y="827"/>
                    </a:lnTo>
                    <a:lnTo>
                      <a:pt x="1316" y="827"/>
                    </a:lnTo>
                    <a:lnTo>
                      <a:pt x="1320" y="830"/>
                    </a:lnTo>
                    <a:lnTo>
                      <a:pt x="1322" y="830"/>
                    </a:lnTo>
                    <a:lnTo>
                      <a:pt x="1325" y="830"/>
                    </a:lnTo>
                    <a:lnTo>
                      <a:pt x="1327" y="827"/>
                    </a:lnTo>
                    <a:lnTo>
                      <a:pt x="1329" y="827"/>
                    </a:lnTo>
                    <a:lnTo>
                      <a:pt x="1344" y="827"/>
                    </a:lnTo>
                    <a:lnTo>
                      <a:pt x="1362" y="827"/>
                    </a:lnTo>
                    <a:lnTo>
                      <a:pt x="1369" y="832"/>
                    </a:lnTo>
                    <a:lnTo>
                      <a:pt x="1369" y="834"/>
                    </a:lnTo>
                    <a:lnTo>
                      <a:pt x="1371" y="834"/>
                    </a:lnTo>
                    <a:lnTo>
                      <a:pt x="1375" y="834"/>
                    </a:lnTo>
                    <a:lnTo>
                      <a:pt x="1377" y="834"/>
                    </a:lnTo>
                    <a:lnTo>
                      <a:pt x="1380" y="834"/>
                    </a:lnTo>
                    <a:lnTo>
                      <a:pt x="1382" y="834"/>
                    </a:lnTo>
                    <a:lnTo>
                      <a:pt x="1386" y="834"/>
                    </a:lnTo>
                    <a:lnTo>
                      <a:pt x="1388" y="834"/>
                    </a:lnTo>
                    <a:lnTo>
                      <a:pt x="1393" y="834"/>
                    </a:lnTo>
                    <a:lnTo>
                      <a:pt x="1395" y="834"/>
                    </a:lnTo>
                    <a:lnTo>
                      <a:pt x="1402" y="834"/>
                    </a:lnTo>
                    <a:lnTo>
                      <a:pt x="1406" y="834"/>
                    </a:lnTo>
                    <a:lnTo>
                      <a:pt x="1410" y="834"/>
                    </a:lnTo>
                    <a:lnTo>
                      <a:pt x="1413" y="834"/>
                    </a:lnTo>
                    <a:lnTo>
                      <a:pt x="1415" y="834"/>
                    </a:lnTo>
                    <a:lnTo>
                      <a:pt x="1424" y="834"/>
                    </a:lnTo>
                    <a:lnTo>
                      <a:pt x="1426" y="832"/>
                    </a:lnTo>
                    <a:lnTo>
                      <a:pt x="1430" y="834"/>
                    </a:lnTo>
                    <a:lnTo>
                      <a:pt x="1435" y="834"/>
                    </a:lnTo>
                    <a:lnTo>
                      <a:pt x="1439" y="832"/>
                    </a:lnTo>
                    <a:lnTo>
                      <a:pt x="1441" y="834"/>
                    </a:lnTo>
                    <a:lnTo>
                      <a:pt x="1446" y="834"/>
                    </a:lnTo>
                    <a:lnTo>
                      <a:pt x="1450" y="832"/>
                    </a:lnTo>
                    <a:lnTo>
                      <a:pt x="1452" y="832"/>
                    </a:lnTo>
                    <a:lnTo>
                      <a:pt x="1457" y="832"/>
                    </a:lnTo>
                    <a:lnTo>
                      <a:pt x="1459" y="830"/>
                    </a:lnTo>
                    <a:lnTo>
                      <a:pt x="1461" y="830"/>
                    </a:lnTo>
                    <a:lnTo>
                      <a:pt x="1463" y="832"/>
                    </a:lnTo>
                    <a:lnTo>
                      <a:pt x="1463" y="834"/>
                    </a:lnTo>
                    <a:lnTo>
                      <a:pt x="1465" y="834"/>
                    </a:lnTo>
                    <a:lnTo>
                      <a:pt x="1465" y="836"/>
                    </a:lnTo>
                    <a:lnTo>
                      <a:pt x="1465" y="838"/>
                    </a:lnTo>
                    <a:lnTo>
                      <a:pt x="1465" y="841"/>
                    </a:lnTo>
                    <a:lnTo>
                      <a:pt x="1465" y="843"/>
                    </a:lnTo>
                    <a:lnTo>
                      <a:pt x="1465" y="845"/>
                    </a:lnTo>
                    <a:lnTo>
                      <a:pt x="1465" y="847"/>
                    </a:lnTo>
                    <a:lnTo>
                      <a:pt x="1465" y="849"/>
                    </a:lnTo>
                    <a:lnTo>
                      <a:pt x="1463" y="849"/>
                    </a:lnTo>
                    <a:lnTo>
                      <a:pt x="1463" y="852"/>
                    </a:lnTo>
                    <a:lnTo>
                      <a:pt x="1461" y="852"/>
                    </a:lnTo>
                    <a:lnTo>
                      <a:pt x="1461" y="854"/>
                    </a:lnTo>
                    <a:lnTo>
                      <a:pt x="1459" y="854"/>
                    </a:lnTo>
                    <a:lnTo>
                      <a:pt x="1459" y="856"/>
                    </a:lnTo>
                    <a:lnTo>
                      <a:pt x="1457" y="858"/>
                    </a:lnTo>
                    <a:lnTo>
                      <a:pt x="1459" y="858"/>
                    </a:lnTo>
                    <a:lnTo>
                      <a:pt x="1459" y="860"/>
                    </a:lnTo>
                    <a:lnTo>
                      <a:pt x="1457" y="860"/>
                    </a:lnTo>
                    <a:lnTo>
                      <a:pt x="1459" y="860"/>
                    </a:lnTo>
                    <a:lnTo>
                      <a:pt x="1459" y="863"/>
                    </a:lnTo>
                    <a:lnTo>
                      <a:pt x="1459" y="865"/>
                    </a:lnTo>
                    <a:lnTo>
                      <a:pt x="1461" y="865"/>
                    </a:lnTo>
                    <a:lnTo>
                      <a:pt x="1463" y="867"/>
                    </a:lnTo>
                    <a:lnTo>
                      <a:pt x="1463" y="869"/>
                    </a:lnTo>
                    <a:lnTo>
                      <a:pt x="1463" y="871"/>
                    </a:lnTo>
                    <a:lnTo>
                      <a:pt x="1463" y="874"/>
                    </a:lnTo>
                    <a:lnTo>
                      <a:pt x="1461" y="874"/>
                    </a:lnTo>
                    <a:lnTo>
                      <a:pt x="1461" y="876"/>
                    </a:lnTo>
                    <a:lnTo>
                      <a:pt x="1459" y="876"/>
                    </a:lnTo>
                    <a:lnTo>
                      <a:pt x="1461" y="876"/>
                    </a:lnTo>
                    <a:lnTo>
                      <a:pt x="1461" y="878"/>
                    </a:lnTo>
                    <a:lnTo>
                      <a:pt x="1459" y="878"/>
                    </a:lnTo>
                    <a:lnTo>
                      <a:pt x="1459" y="880"/>
                    </a:lnTo>
                    <a:lnTo>
                      <a:pt x="1457" y="880"/>
                    </a:lnTo>
                    <a:lnTo>
                      <a:pt x="1457" y="882"/>
                    </a:lnTo>
                    <a:lnTo>
                      <a:pt x="1457" y="885"/>
                    </a:lnTo>
                    <a:lnTo>
                      <a:pt x="1457" y="887"/>
                    </a:lnTo>
                    <a:lnTo>
                      <a:pt x="1454" y="887"/>
                    </a:lnTo>
                    <a:lnTo>
                      <a:pt x="1454" y="889"/>
                    </a:lnTo>
                    <a:lnTo>
                      <a:pt x="1454" y="891"/>
                    </a:lnTo>
                    <a:lnTo>
                      <a:pt x="1452" y="893"/>
                    </a:lnTo>
                    <a:lnTo>
                      <a:pt x="1454" y="893"/>
                    </a:lnTo>
                    <a:lnTo>
                      <a:pt x="1454" y="896"/>
                    </a:lnTo>
                    <a:lnTo>
                      <a:pt x="1457" y="896"/>
                    </a:lnTo>
                    <a:lnTo>
                      <a:pt x="1457" y="898"/>
                    </a:lnTo>
                    <a:lnTo>
                      <a:pt x="1457" y="900"/>
                    </a:lnTo>
                    <a:lnTo>
                      <a:pt x="1457" y="902"/>
                    </a:lnTo>
                    <a:lnTo>
                      <a:pt x="1459" y="904"/>
                    </a:lnTo>
                    <a:lnTo>
                      <a:pt x="1459" y="902"/>
                    </a:lnTo>
                    <a:lnTo>
                      <a:pt x="1459" y="904"/>
                    </a:lnTo>
                    <a:lnTo>
                      <a:pt x="1459" y="907"/>
                    </a:lnTo>
                    <a:lnTo>
                      <a:pt x="1459" y="909"/>
                    </a:lnTo>
                    <a:lnTo>
                      <a:pt x="1461" y="909"/>
                    </a:lnTo>
                    <a:lnTo>
                      <a:pt x="1461" y="911"/>
                    </a:lnTo>
                    <a:lnTo>
                      <a:pt x="1461" y="913"/>
                    </a:lnTo>
                    <a:lnTo>
                      <a:pt x="1461" y="915"/>
                    </a:lnTo>
                    <a:lnTo>
                      <a:pt x="1461" y="918"/>
                    </a:lnTo>
                    <a:lnTo>
                      <a:pt x="1461" y="920"/>
                    </a:lnTo>
                    <a:lnTo>
                      <a:pt x="1461" y="922"/>
                    </a:lnTo>
                    <a:lnTo>
                      <a:pt x="1461" y="924"/>
                    </a:lnTo>
                    <a:lnTo>
                      <a:pt x="1463" y="926"/>
                    </a:lnTo>
                    <a:lnTo>
                      <a:pt x="1465" y="929"/>
                    </a:lnTo>
                    <a:lnTo>
                      <a:pt x="1468" y="929"/>
                    </a:lnTo>
                    <a:lnTo>
                      <a:pt x="1468" y="931"/>
                    </a:lnTo>
                    <a:lnTo>
                      <a:pt x="1470" y="931"/>
                    </a:lnTo>
                    <a:lnTo>
                      <a:pt x="1470" y="933"/>
                    </a:lnTo>
                    <a:lnTo>
                      <a:pt x="1470" y="935"/>
                    </a:lnTo>
                    <a:lnTo>
                      <a:pt x="1470" y="937"/>
                    </a:lnTo>
                    <a:lnTo>
                      <a:pt x="1472" y="937"/>
                    </a:lnTo>
                    <a:lnTo>
                      <a:pt x="1472" y="940"/>
                    </a:lnTo>
                    <a:lnTo>
                      <a:pt x="1474" y="940"/>
                    </a:lnTo>
                    <a:lnTo>
                      <a:pt x="1474" y="942"/>
                    </a:lnTo>
                    <a:lnTo>
                      <a:pt x="1474" y="944"/>
                    </a:lnTo>
                    <a:lnTo>
                      <a:pt x="1474" y="946"/>
                    </a:lnTo>
                    <a:lnTo>
                      <a:pt x="1472" y="946"/>
                    </a:lnTo>
                    <a:lnTo>
                      <a:pt x="1472" y="948"/>
                    </a:lnTo>
                    <a:lnTo>
                      <a:pt x="1474" y="948"/>
                    </a:lnTo>
                    <a:lnTo>
                      <a:pt x="1474" y="951"/>
                    </a:lnTo>
                    <a:lnTo>
                      <a:pt x="1474" y="953"/>
                    </a:lnTo>
                    <a:lnTo>
                      <a:pt x="1474" y="955"/>
                    </a:lnTo>
                    <a:lnTo>
                      <a:pt x="1474" y="957"/>
                    </a:lnTo>
                    <a:lnTo>
                      <a:pt x="1472" y="957"/>
                    </a:lnTo>
                    <a:lnTo>
                      <a:pt x="1472" y="959"/>
                    </a:lnTo>
                    <a:lnTo>
                      <a:pt x="1470" y="959"/>
                    </a:lnTo>
                    <a:lnTo>
                      <a:pt x="1470" y="962"/>
                    </a:lnTo>
                    <a:lnTo>
                      <a:pt x="1468" y="962"/>
                    </a:lnTo>
                    <a:lnTo>
                      <a:pt x="1468" y="964"/>
                    </a:lnTo>
                    <a:lnTo>
                      <a:pt x="1465" y="964"/>
                    </a:lnTo>
                    <a:lnTo>
                      <a:pt x="1465" y="966"/>
                    </a:lnTo>
                    <a:lnTo>
                      <a:pt x="1465" y="968"/>
                    </a:lnTo>
                    <a:lnTo>
                      <a:pt x="1465" y="970"/>
                    </a:lnTo>
                    <a:lnTo>
                      <a:pt x="1465" y="973"/>
                    </a:lnTo>
                    <a:lnTo>
                      <a:pt x="1463" y="975"/>
                    </a:lnTo>
                    <a:lnTo>
                      <a:pt x="1459" y="977"/>
                    </a:lnTo>
                    <a:lnTo>
                      <a:pt x="1457" y="977"/>
                    </a:lnTo>
                    <a:lnTo>
                      <a:pt x="1454" y="977"/>
                    </a:lnTo>
                    <a:lnTo>
                      <a:pt x="1452" y="979"/>
                    </a:lnTo>
                    <a:lnTo>
                      <a:pt x="1450" y="981"/>
                    </a:lnTo>
                    <a:lnTo>
                      <a:pt x="1448" y="981"/>
                    </a:lnTo>
                    <a:lnTo>
                      <a:pt x="1448" y="984"/>
                    </a:lnTo>
                    <a:lnTo>
                      <a:pt x="1448" y="986"/>
                    </a:lnTo>
                    <a:lnTo>
                      <a:pt x="1448" y="988"/>
                    </a:lnTo>
                    <a:lnTo>
                      <a:pt x="1448" y="990"/>
                    </a:lnTo>
                    <a:lnTo>
                      <a:pt x="1448" y="992"/>
                    </a:lnTo>
                    <a:lnTo>
                      <a:pt x="1450" y="995"/>
                    </a:lnTo>
                    <a:lnTo>
                      <a:pt x="1450" y="997"/>
                    </a:lnTo>
                    <a:lnTo>
                      <a:pt x="1452" y="999"/>
                    </a:lnTo>
                    <a:lnTo>
                      <a:pt x="1452" y="1001"/>
                    </a:lnTo>
                    <a:lnTo>
                      <a:pt x="1452" y="1003"/>
                    </a:lnTo>
                    <a:lnTo>
                      <a:pt x="1452" y="1006"/>
                    </a:lnTo>
                    <a:lnTo>
                      <a:pt x="1452" y="1008"/>
                    </a:lnTo>
                    <a:lnTo>
                      <a:pt x="1452" y="1010"/>
                    </a:lnTo>
                    <a:lnTo>
                      <a:pt x="1452" y="1012"/>
                    </a:lnTo>
                    <a:lnTo>
                      <a:pt x="1452" y="1014"/>
                    </a:lnTo>
                    <a:lnTo>
                      <a:pt x="1452" y="1017"/>
                    </a:lnTo>
                    <a:lnTo>
                      <a:pt x="1452" y="1019"/>
                    </a:lnTo>
                    <a:lnTo>
                      <a:pt x="1452" y="1021"/>
                    </a:lnTo>
                    <a:lnTo>
                      <a:pt x="1454" y="1021"/>
                    </a:lnTo>
                    <a:lnTo>
                      <a:pt x="1457" y="1023"/>
                    </a:lnTo>
                    <a:lnTo>
                      <a:pt x="1454" y="1023"/>
                    </a:lnTo>
                    <a:lnTo>
                      <a:pt x="1457" y="1023"/>
                    </a:lnTo>
                    <a:lnTo>
                      <a:pt x="1457" y="1025"/>
                    </a:lnTo>
                    <a:lnTo>
                      <a:pt x="1459" y="1025"/>
                    </a:lnTo>
                    <a:lnTo>
                      <a:pt x="1459" y="1028"/>
                    </a:lnTo>
                    <a:lnTo>
                      <a:pt x="1459" y="1030"/>
                    </a:lnTo>
                    <a:lnTo>
                      <a:pt x="1461" y="1030"/>
                    </a:lnTo>
                    <a:lnTo>
                      <a:pt x="1461" y="1032"/>
                    </a:lnTo>
                    <a:lnTo>
                      <a:pt x="1463" y="1032"/>
                    </a:lnTo>
                    <a:lnTo>
                      <a:pt x="1463" y="1034"/>
                    </a:lnTo>
                    <a:lnTo>
                      <a:pt x="1463" y="1036"/>
                    </a:lnTo>
                    <a:lnTo>
                      <a:pt x="1465" y="1039"/>
                    </a:lnTo>
                    <a:lnTo>
                      <a:pt x="1465" y="1041"/>
                    </a:lnTo>
                    <a:lnTo>
                      <a:pt x="1465" y="1039"/>
                    </a:lnTo>
                    <a:lnTo>
                      <a:pt x="1468" y="1039"/>
                    </a:lnTo>
                    <a:lnTo>
                      <a:pt x="1468" y="1041"/>
                    </a:lnTo>
                    <a:lnTo>
                      <a:pt x="1470" y="1041"/>
                    </a:lnTo>
                    <a:lnTo>
                      <a:pt x="1472" y="1041"/>
                    </a:lnTo>
                    <a:lnTo>
                      <a:pt x="1472" y="1043"/>
                    </a:lnTo>
                    <a:lnTo>
                      <a:pt x="1472" y="1045"/>
                    </a:lnTo>
                    <a:lnTo>
                      <a:pt x="1474" y="1047"/>
                    </a:lnTo>
                    <a:lnTo>
                      <a:pt x="1476" y="1047"/>
                    </a:lnTo>
                    <a:lnTo>
                      <a:pt x="1476" y="1050"/>
                    </a:lnTo>
                    <a:lnTo>
                      <a:pt x="1479" y="1050"/>
                    </a:lnTo>
                    <a:lnTo>
                      <a:pt x="1476" y="1050"/>
                    </a:lnTo>
                    <a:lnTo>
                      <a:pt x="1476" y="1052"/>
                    </a:lnTo>
                    <a:lnTo>
                      <a:pt x="1476" y="1054"/>
                    </a:lnTo>
                    <a:lnTo>
                      <a:pt x="1476" y="1056"/>
                    </a:lnTo>
                    <a:lnTo>
                      <a:pt x="1474" y="1056"/>
                    </a:lnTo>
                    <a:lnTo>
                      <a:pt x="1476" y="1056"/>
                    </a:lnTo>
                    <a:lnTo>
                      <a:pt x="1476" y="1058"/>
                    </a:lnTo>
                    <a:lnTo>
                      <a:pt x="1479" y="1061"/>
                    </a:lnTo>
                    <a:lnTo>
                      <a:pt x="1481" y="1061"/>
                    </a:lnTo>
                    <a:lnTo>
                      <a:pt x="1481" y="1063"/>
                    </a:lnTo>
                    <a:lnTo>
                      <a:pt x="1481" y="1065"/>
                    </a:lnTo>
                    <a:lnTo>
                      <a:pt x="1483" y="1065"/>
                    </a:lnTo>
                    <a:lnTo>
                      <a:pt x="1485" y="1065"/>
                    </a:lnTo>
                    <a:lnTo>
                      <a:pt x="1485" y="1063"/>
                    </a:lnTo>
                    <a:lnTo>
                      <a:pt x="1485" y="1065"/>
                    </a:lnTo>
                    <a:lnTo>
                      <a:pt x="1487" y="1065"/>
                    </a:lnTo>
                    <a:lnTo>
                      <a:pt x="1487" y="1067"/>
                    </a:lnTo>
                    <a:lnTo>
                      <a:pt x="1490" y="1067"/>
                    </a:lnTo>
                    <a:lnTo>
                      <a:pt x="1487" y="1067"/>
                    </a:lnTo>
                    <a:lnTo>
                      <a:pt x="1487" y="1069"/>
                    </a:lnTo>
                    <a:lnTo>
                      <a:pt x="1485" y="1072"/>
                    </a:lnTo>
                    <a:lnTo>
                      <a:pt x="1483" y="1072"/>
                    </a:lnTo>
                    <a:lnTo>
                      <a:pt x="1483" y="1074"/>
                    </a:lnTo>
                    <a:lnTo>
                      <a:pt x="1481" y="1074"/>
                    </a:lnTo>
                    <a:lnTo>
                      <a:pt x="1479" y="1076"/>
                    </a:lnTo>
                    <a:lnTo>
                      <a:pt x="1479" y="1078"/>
                    </a:lnTo>
                    <a:lnTo>
                      <a:pt x="1479" y="1080"/>
                    </a:lnTo>
                    <a:lnTo>
                      <a:pt x="1476" y="1080"/>
                    </a:lnTo>
                    <a:lnTo>
                      <a:pt x="1476" y="1083"/>
                    </a:lnTo>
                    <a:lnTo>
                      <a:pt x="1476" y="1085"/>
                    </a:lnTo>
                    <a:lnTo>
                      <a:pt x="1474" y="1085"/>
                    </a:lnTo>
                    <a:lnTo>
                      <a:pt x="1470" y="1091"/>
                    </a:lnTo>
                    <a:lnTo>
                      <a:pt x="1465" y="1096"/>
                    </a:lnTo>
                    <a:lnTo>
                      <a:pt x="1463" y="1102"/>
                    </a:lnTo>
                    <a:lnTo>
                      <a:pt x="1461" y="1105"/>
                    </a:lnTo>
                    <a:lnTo>
                      <a:pt x="1459" y="1111"/>
                    </a:lnTo>
                    <a:lnTo>
                      <a:pt x="1454" y="1120"/>
                    </a:lnTo>
                    <a:lnTo>
                      <a:pt x="1454" y="1124"/>
                    </a:lnTo>
                    <a:lnTo>
                      <a:pt x="1452" y="1127"/>
                    </a:lnTo>
                    <a:lnTo>
                      <a:pt x="1450" y="1129"/>
                    </a:lnTo>
                    <a:lnTo>
                      <a:pt x="1448" y="1133"/>
                    </a:lnTo>
                    <a:lnTo>
                      <a:pt x="1441" y="1138"/>
                    </a:lnTo>
                    <a:lnTo>
                      <a:pt x="1437" y="1142"/>
                    </a:lnTo>
                    <a:lnTo>
                      <a:pt x="1437" y="1144"/>
                    </a:lnTo>
                    <a:lnTo>
                      <a:pt x="1437" y="1149"/>
                    </a:lnTo>
                    <a:lnTo>
                      <a:pt x="1435" y="1151"/>
                    </a:lnTo>
                    <a:lnTo>
                      <a:pt x="1435" y="1155"/>
                    </a:lnTo>
                    <a:lnTo>
                      <a:pt x="1435" y="1160"/>
                    </a:lnTo>
                    <a:lnTo>
                      <a:pt x="1432" y="1162"/>
                    </a:lnTo>
                    <a:lnTo>
                      <a:pt x="1432" y="1164"/>
                    </a:lnTo>
                    <a:lnTo>
                      <a:pt x="1432" y="1168"/>
                    </a:lnTo>
                    <a:lnTo>
                      <a:pt x="1432" y="1171"/>
                    </a:lnTo>
                    <a:lnTo>
                      <a:pt x="1432" y="1173"/>
                    </a:lnTo>
                    <a:lnTo>
                      <a:pt x="1430" y="1177"/>
                    </a:lnTo>
                    <a:lnTo>
                      <a:pt x="1430" y="1179"/>
                    </a:lnTo>
                    <a:lnTo>
                      <a:pt x="1430" y="1182"/>
                    </a:lnTo>
                    <a:lnTo>
                      <a:pt x="1430" y="1184"/>
                    </a:lnTo>
                    <a:lnTo>
                      <a:pt x="1432" y="1186"/>
                    </a:lnTo>
                    <a:lnTo>
                      <a:pt x="1439" y="1188"/>
                    </a:lnTo>
                    <a:lnTo>
                      <a:pt x="1441" y="1188"/>
                    </a:lnTo>
                    <a:lnTo>
                      <a:pt x="1441" y="1190"/>
                    </a:lnTo>
                    <a:lnTo>
                      <a:pt x="1443" y="1190"/>
                    </a:lnTo>
                    <a:lnTo>
                      <a:pt x="1446" y="1193"/>
                    </a:lnTo>
                    <a:lnTo>
                      <a:pt x="1446" y="1195"/>
                    </a:lnTo>
                    <a:lnTo>
                      <a:pt x="1446" y="1197"/>
                    </a:lnTo>
                    <a:lnTo>
                      <a:pt x="1443" y="1199"/>
                    </a:lnTo>
                    <a:lnTo>
                      <a:pt x="1441" y="1201"/>
                    </a:lnTo>
                    <a:lnTo>
                      <a:pt x="1439" y="1204"/>
                    </a:lnTo>
                    <a:lnTo>
                      <a:pt x="1435" y="1206"/>
                    </a:lnTo>
                    <a:lnTo>
                      <a:pt x="1432" y="1208"/>
                    </a:lnTo>
                    <a:lnTo>
                      <a:pt x="1430" y="1208"/>
                    </a:lnTo>
                    <a:lnTo>
                      <a:pt x="1430" y="1210"/>
                    </a:lnTo>
                    <a:lnTo>
                      <a:pt x="1428" y="1210"/>
                    </a:lnTo>
                    <a:lnTo>
                      <a:pt x="1428" y="1212"/>
                    </a:lnTo>
                    <a:lnTo>
                      <a:pt x="1428" y="1215"/>
                    </a:lnTo>
                    <a:lnTo>
                      <a:pt x="1426" y="1217"/>
                    </a:lnTo>
                    <a:lnTo>
                      <a:pt x="1426" y="1219"/>
                    </a:lnTo>
                    <a:lnTo>
                      <a:pt x="1424" y="1221"/>
                    </a:lnTo>
                    <a:lnTo>
                      <a:pt x="1419" y="1226"/>
                    </a:lnTo>
                    <a:lnTo>
                      <a:pt x="1417" y="1230"/>
                    </a:lnTo>
                    <a:lnTo>
                      <a:pt x="1413" y="1232"/>
                    </a:lnTo>
                    <a:lnTo>
                      <a:pt x="1410" y="1234"/>
                    </a:lnTo>
                    <a:lnTo>
                      <a:pt x="1408" y="1237"/>
                    </a:lnTo>
                    <a:lnTo>
                      <a:pt x="1406" y="1239"/>
                    </a:lnTo>
                    <a:lnTo>
                      <a:pt x="1404" y="1239"/>
                    </a:lnTo>
                    <a:lnTo>
                      <a:pt x="1404" y="1237"/>
                    </a:lnTo>
                    <a:lnTo>
                      <a:pt x="1402" y="1237"/>
                    </a:lnTo>
                    <a:lnTo>
                      <a:pt x="1402" y="1239"/>
                    </a:lnTo>
                    <a:lnTo>
                      <a:pt x="1399" y="1239"/>
                    </a:lnTo>
                    <a:lnTo>
                      <a:pt x="1399" y="1241"/>
                    </a:lnTo>
                    <a:lnTo>
                      <a:pt x="1399" y="1243"/>
                    </a:lnTo>
                    <a:lnTo>
                      <a:pt x="1397" y="1243"/>
                    </a:lnTo>
                    <a:lnTo>
                      <a:pt x="1397" y="1245"/>
                    </a:lnTo>
                    <a:lnTo>
                      <a:pt x="1397" y="1248"/>
                    </a:lnTo>
                    <a:lnTo>
                      <a:pt x="1395" y="1248"/>
                    </a:lnTo>
                    <a:lnTo>
                      <a:pt x="1395" y="1250"/>
                    </a:lnTo>
                    <a:lnTo>
                      <a:pt x="1393" y="1250"/>
                    </a:lnTo>
                    <a:lnTo>
                      <a:pt x="1393" y="1252"/>
                    </a:lnTo>
                    <a:lnTo>
                      <a:pt x="1395" y="1252"/>
                    </a:lnTo>
                    <a:lnTo>
                      <a:pt x="1395" y="1254"/>
                    </a:lnTo>
                    <a:lnTo>
                      <a:pt x="1397" y="1256"/>
                    </a:lnTo>
                    <a:lnTo>
                      <a:pt x="1395" y="1256"/>
                    </a:lnTo>
                    <a:lnTo>
                      <a:pt x="1395" y="1259"/>
                    </a:lnTo>
                    <a:lnTo>
                      <a:pt x="1395" y="1261"/>
                    </a:lnTo>
                    <a:lnTo>
                      <a:pt x="1397" y="1261"/>
                    </a:lnTo>
                    <a:lnTo>
                      <a:pt x="1397" y="1263"/>
                    </a:lnTo>
                    <a:lnTo>
                      <a:pt x="1395" y="1263"/>
                    </a:lnTo>
                    <a:lnTo>
                      <a:pt x="1395" y="1261"/>
                    </a:lnTo>
                    <a:lnTo>
                      <a:pt x="1395" y="1263"/>
                    </a:lnTo>
                    <a:lnTo>
                      <a:pt x="1395" y="1265"/>
                    </a:lnTo>
                    <a:lnTo>
                      <a:pt x="1395" y="1267"/>
                    </a:lnTo>
                    <a:lnTo>
                      <a:pt x="1397" y="1267"/>
                    </a:lnTo>
                    <a:lnTo>
                      <a:pt x="1397" y="1265"/>
                    </a:lnTo>
                    <a:lnTo>
                      <a:pt x="1397" y="1267"/>
                    </a:lnTo>
                    <a:lnTo>
                      <a:pt x="1399" y="1267"/>
                    </a:lnTo>
                    <a:lnTo>
                      <a:pt x="1399" y="1270"/>
                    </a:lnTo>
                    <a:lnTo>
                      <a:pt x="1397" y="1270"/>
                    </a:lnTo>
                    <a:lnTo>
                      <a:pt x="1395" y="1270"/>
                    </a:lnTo>
                    <a:lnTo>
                      <a:pt x="1397" y="1272"/>
                    </a:lnTo>
                    <a:lnTo>
                      <a:pt x="1395" y="1272"/>
                    </a:lnTo>
                    <a:lnTo>
                      <a:pt x="1395" y="1274"/>
                    </a:lnTo>
                    <a:lnTo>
                      <a:pt x="1395" y="1272"/>
                    </a:lnTo>
                    <a:lnTo>
                      <a:pt x="1393" y="1272"/>
                    </a:lnTo>
                    <a:lnTo>
                      <a:pt x="1393" y="1274"/>
                    </a:lnTo>
                    <a:lnTo>
                      <a:pt x="1393" y="1276"/>
                    </a:lnTo>
                    <a:lnTo>
                      <a:pt x="1395" y="1276"/>
                    </a:lnTo>
                    <a:lnTo>
                      <a:pt x="1395" y="1274"/>
                    </a:lnTo>
                    <a:lnTo>
                      <a:pt x="1397" y="1276"/>
                    </a:lnTo>
                    <a:lnTo>
                      <a:pt x="1397" y="1278"/>
                    </a:lnTo>
                    <a:lnTo>
                      <a:pt x="1395" y="1278"/>
                    </a:lnTo>
                    <a:lnTo>
                      <a:pt x="1393" y="1281"/>
                    </a:lnTo>
                    <a:lnTo>
                      <a:pt x="1391" y="1281"/>
                    </a:lnTo>
                    <a:lnTo>
                      <a:pt x="1388" y="1281"/>
                    </a:lnTo>
                    <a:lnTo>
                      <a:pt x="1386" y="1281"/>
                    </a:lnTo>
                    <a:lnTo>
                      <a:pt x="1384" y="1283"/>
                    </a:lnTo>
                    <a:lnTo>
                      <a:pt x="1384" y="1287"/>
                    </a:lnTo>
                    <a:lnTo>
                      <a:pt x="1386" y="1287"/>
                    </a:lnTo>
                    <a:lnTo>
                      <a:pt x="1386" y="1289"/>
                    </a:lnTo>
                    <a:lnTo>
                      <a:pt x="1384" y="1289"/>
                    </a:lnTo>
                    <a:lnTo>
                      <a:pt x="1386" y="1292"/>
                    </a:lnTo>
                    <a:lnTo>
                      <a:pt x="1384" y="1292"/>
                    </a:lnTo>
                    <a:lnTo>
                      <a:pt x="1384" y="1294"/>
                    </a:lnTo>
                    <a:lnTo>
                      <a:pt x="1386" y="1294"/>
                    </a:lnTo>
                    <a:lnTo>
                      <a:pt x="1388" y="1294"/>
                    </a:lnTo>
                    <a:lnTo>
                      <a:pt x="1388" y="1296"/>
                    </a:lnTo>
                    <a:lnTo>
                      <a:pt x="1391" y="1296"/>
                    </a:lnTo>
                    <a:lnTo>
                      <a:pt x="1391" y="1294"/>
                    </a:lnTo>
                    <a:lnTo>
                      <a:pt x="1391" y="1292"/>
                    </a:lnTo>
                    <a:lnTo>
                      <a:pt x="1393" y="1292"/>
                    </a:lnTo>
                    <a:lnTo>
                      <a:pt x="1393" y="1289"/>
                    </a:lnTo>
                    <a:lnTo>
                      <a:pt x="1395" y="1289"/>
                    </a:lnTo>
                    <a:lnTo>
                      <a:pt x="1395" y="1287"/>
                    </a:lnTo>
                    <a:lnTo>
                      <a:pt x="1397" y="1287"/>
                    </a:lnTo>
                    <a:lnTo>
                      <a:pt x="1397" y="1289"/>
                    </a:lnTo>
                    <a:lnTo>
                      <a:pt x="1395" y="1289"/>
                    </a:lnTo>
                    <a:lnTo>
                      <a:pt x="1397" y="1289"/>
                    </a:lnTo>
                    <a:lnTo>
                      <a:pt x="1399" y="1289"/>
                    </a:lnTo>
                    <a:lnTo>
                      <a:pt x="1399" y="1292"/>
                    </a:lnTo>
                    <a:lnTo>
                      <a:pt x="1399" y="1294"/>
                    </a:lnTo>
                    <a:lnTo>
                      <a:pt x="1399" y="1296"/>
                    </a:lnTo>
                    <a:lnTo>
                      <a:pt x="1397" y="1296"/>
                    </a:lnTo>
                    <a:lnTo>
                      <a:pt x="1397" y="1298"/>
                    </a:lnTo>
                    <a:lnTo>
                      <a:pt x="1399" y="1298"/>
                    </a:lnTo>
                    <a:lnTo>
                      <a:pt x="1402" y="1298"/>
                    </a:lnTo>
                    <a:lnTo>
                      <a:pt x="1402" y="1300"/>
                    </a:lnTo>
                    <a:lnTo>
                      <a:pt x="1404" y="1300"/>
                    </a:lnTo>
                    <a:lnTo>
                      <a:pt x="1406" y="1300"/>
                    </a:lnTo>
                    <a:lnTo>
                      <a:pt x="1406" y="1303"/>
                    </a:lnTo>
                    <a:lnTo>
                      <a:pt x="1408" y="1303"/>
                    </a:lnTo>
                    <a:lnTo>
                      <a:pt x="1408" y="1300"/>
                    </a:lnTo>
                    <a:lnTo>
                      <a:pt x="1408" y="1303"/>
                    </a:lnTo>
                    <a:lnTo>
                      <a:pt x="1410" y="1305"/>
                    </a:lnTo>
                    <a:lnTo>
                      <a:pt x="1413" y="1303"/>
                    </a:lnTo>
                    <a:lnTo>
                      <a:pt x="1410" y="1305"/>
                    </a:lnTo>
                    <a:lnTo>
                      <a:pt x="1413" y="1305"/>
                    </a:lnTo>
                    <a:lnTo>
                      <a:pt x="1415" y="1307"/>
                    </a:lnTo>
                    <a:lnTo>
                      <a:pt x="1413" y="1307"/>
                    </a:lnTo>
                    <a:lnTo>
                      <a:pt x="1415" y="1307"/>
                    </a:lnTo>
                    <a:lnTo>
                      <a:pt x="1415" y="1309"/>
                    </a:lnTo>
                    <a:lnTo>
                      <a:pt x="1417" y="1309"/>
                    </a:lnTo>
                    <a:lnTo>
                      <a:pt x="1417" y="1311"/>
                    </a:lnTo>
                    <a:lnTo>
                      <a:pt x="1417" y="1309"/>
                    </a:lnTo>
                    <a:lnTo>
                      <a:pt x="1419" y="1309"/>
                    </a:lnTo>
                    <a:lnTo>
                      <a:pt x="1419" y="1311"/>
                    </a:lnTo>
                    <a:lnTo>
                      <a:pt x="1421" y="1311"/>
                    </a:lnTo>
                    <a:lnTo>
                      <a:pt x="1424" y="1311"/>
                    </a:lnTo>
                    <a:lnTo>
                      <a:pt x="1426" y="1311"/>
                    </a:lnTo>
                    <a:lnTo>
                      <a:pt x="1426" y="1314"/>
                    </a:lnTo>
                    <a:lnTo>
                      <a:pt x="1424" y="1316"/>
                    </a:lnTo>
                    <a:lnTo>
                      <a:pt x="1426" y="1316"/>
                    </a:lnTo>
                    <a:lnTo>
                      <a:pt x="1426" y="1318"/>
                    </a:lnTo>
                    <a:lnTo>
                      <a:pt x="1426" y="1320"/>
                    </a:lnTo>
                    <a:lnTo>
                      <a:pt x="1424" y="1322"/>
                    </a:lnTo>
                    <a:lnTo>
                      <a:pt x="1426" y="1322"/>
                    </a:lnTo>
                    <a:lnTo>
                      <a:pt x="1426" y="1325"/>
                    </a:lnTo>
                    <a:lnTo>
                      <a:pt x="1428" y="1325"/>
                    </a:lnTo>
                    <a:lnTo>
                      <a:pt x="1430" y="1325"/>
                    </a:lnTo>
                    <a:lnTo>
                      <a:pt x="1432" y="1325"/>
                    </a:lnTo>
                    <a:lnTo>
                      <a:pt x="1435" y="1325"/>
                    </a:lnTo>
                    <a:lnTo>
                      <a:pt x="1432" y="1325"/>
                    </a:lnTo>
                    <a:lnTo>
                      <a:pt x="1432" y="1322"/>
                    </a:lnTo>
                    <a:lnTo>
                      <a:pt x="1435" y="1322"/>
                    </a:lnTo>
                    <a:lnTo>
                      <a:pt x="1437" y="1322"/>
                    </a:lnTo>
                    <a:lnTo>
                      <a:pt x="1439" y="1322"/>
                    </a:lnTo>
                    <a:lnTo>
                      <a:pt x="1439" y="1325"/>
                    </a:lnTo>
                    <a:lnTo>
                      <a:pt x="1441" y="1327"/>
                    </a:lnTo>
                    <a:lnTo>
                      <a:pt x="1439" y="1327"/>
                    </a:lnTo>
                    <a:lnTo>
                      <a:pt x="1439" y="1329"/>
                    </a:lnTo>
                    <a:lnTo>
                      <a:pt x="1441" y="1327"/>
                    </a:lnTo>
                    <a:lnTo>
                      <a:pt x="1441" y="1329"/>
                    </a:lnTo>
                    <a:lnTo>
                      <a:pt x="1439" y="1329"/>
                    </a:lnTo>
                    <a:lnTo>
                      <a:pt x="1441" y="1329"/>
                    </a:lnTo>
                    <a:lnTo>
                      <a:pt x="1441" y="1331"/>
                    </a:lnTo>
                    <a:lnTo>
                      <a:pt x="1439" y="1331"/>
                    </a:lnTo>
                    <a:lnTo>
                      <a:pt x="1439" y="1333"/>
                    </a:lnTo>
                    <a:lnTo>
                      <a:pt x="1439" y="1336"/>
                    </a:lnTo>
                    <a:lnTo>
                      <a:pt x="1441" y="1336"/>
                    </a:lnTo>
                    <a:lnTo>
                      <a:pt x="1443" y="1333"/>
                    </a:lnTo>
                    <a:lnTo>
                      <a:pt x="1443" y="1336"/>
                    </a:lnTo>
                    <a:lnTo>
                      <a:pt x="1443" y="1338"/>
                    </a:lnTo>
                    <a:lnTo>
                      <a:pt x="1441" y="1338"/>
                    </a:lnTo>
                    <a:lnTo>
                      <a:pt x="1441" y="1340"/>
                    </a:lnTo>
                    <a:lnTo>
                      <a:pt x="1443" y="1340"/>
                    </a:lnTo>
                    <a:lnTo>
                      <a:pt x="1441" y="1342"/>
                    </a:lnTo>
                    <a:lnTo>
                      <a:pt x="1439" y="1342"/>
                    </a:lnTo>
                    <a:lnTo>
                      <a:pt x="1439" y="1340"/>
                    </a:lnTo>
                    <a:lnTo>
                      <a:pt x="1439" y="1342"/>
                    </a:lnTo>
                    <a:lnTo>
                      <a:pt x="1437" y="1342"/>
                    </a:lnTo>
                    <a:lnTo>
                      <a:pt x="1435" y="1342"/>
                    </a:lnTo>
                    <a:lnTo>
                      <a:pt x="1435" y="1344"/>
                    </a:lnTo>
                    <a:lnTo>
                      <a:pt x="1435" y="1347"/>
                    </a:lnTo>
                    <a:lnTo>
                      <a:pt x="1435" y="1349"/>
                    </a:lnTo>
                    <a:lnTo>
                      <a:pt x="1432" y="1349"/>
                    </a:lnTo>
                    <a:lnTo>
                      <a:pt x="1432" y="1347"/>
                    </a:lnTo>
                    <a:lnTo>
                      <a:pt x="1432" y="1349"/>
                    </a:lnTo>
                    <a:lnTo>
                      <a:pt x="1430" y="1349"/>
                    </a:lnTo>
                    <a:lnTo>
                      <a:pt x="1430" y="1347"/>
                    </a:lnTo>
                    <a:lnTo>
                      <a:pt x="1430" y="1344"/>
                    </a:lnTo>
                    <a:lnTo>
                      <a:pt x="1430" y="1347"/>
                    </a:lnTo>
                    <a:lnTo>
                      <a:pt x="1428" y="1347"/>
                    </a:lnTo>
                    <a:lnTo>
                      <a:pt x="1430" y="1347"/>
                    </a:lnTo>
                    <a:lnTo>
                      <a:pt x="1428" y="1349"/>
                    </a:lnTo>
                    <a:lnTo>
                      <a:pt x="1428" y="1347"/>
                    </a:lnTo>
                    <a:lnTo>
                      <a:pt x="1428" y="1349"/>
                    </a:lnTo>
                    <a:lnTo>
                      <a:pt x="1426" y="1349"/>
                    </a:lnTo>
                    <a:lnTo>
                      <a:pt x="1426" y="1347"/>
                    </a:lnTo>
                    <a:lnTo>
                      <a:pt x="1426" y="1349"/>
                    </a:lnTo>
                    <a:lnTo>
                      <a:pt x="1426" y="1351"/>
                    </a:lnTo>
                    <a:lnTo>
                      <a:pt x="1424" y="1351"/>
                    </a:lnTo>
                    <a:lnTo>
                      <a:pt x="1421" y="1351"/>
                    </a:lnTo>
                    <a:lnTo>
                      <a:pt x="1421" y="1349"/>
                    </a:lnTo>
                    <a:lnTo>
                      <a:pt x="1421" y="1347"/>
                    </a:lnTo>
                    <a:lnTo>
                      <a:pt x="1419" y="1347"/>
                    </a:lnTo>
                    <a:lnTo>
                      <a:pt x="1417" y="1347"/>
                    </a:lnTo>
                    <a:lnTo>
                      <a:pt x="1417" y="1349"/>
                    </a:lnTo>
                    <a:lnTo>
                      <a:pt x="1415" y="1349"/>
                    </a:lnTo>
                    <a:lnTo>
                      <a:pt x="1413" y="1349"/>
                    </a:lnTo>
                    <a:lnTo>
                      <a:pt x="1413" y="1351"/>
                    </a:lnTo>
                    <a:lnTo>
                      <a:pt x="1413" y="1353"/>
                    </a:lnTo>
                    <a:lnTo>
                      <a:pt x="1410" y="1355"/>
                    </a:lnTo>
                    <a:lnTo>
                      <a:pt x="1410" y="1358"/>
                    </a:lnTo>
                    <a:lnTo>
                      <a:pt x="1408" y="1358"/>
                    </a:lnTo>
                    <a:lnTo>
                      <a:pt x="1406" y="1355"/>
                    </a:lnTo>
                    <a:lnTo>
                      <a:pt x="1406" y="1358"/>
                    </a:lnTo>
                    <a:lnTo>
                      <a:pt x="1404" y="1358"/>
                    </a:lnTo>
                    <a:lnTo>
                      <a:pt x="1404" y="1360"/>
                    </a:lnTo>
                    <a:lnTo>
                      <a:pt x="1402" y="1360"/>
                    </a:lnTo>
                    <a:lnTo>
                      <a:pt x="1399" y="1360"/>
                    </a:lnTo>
                    <a:lnTo>
                      <a:pt x="1399" y="1358"/>
                    </a:lnTo>
                    <a:lnTo>
                      <a:pt x="1397" y="1358"/>
                    </a:lnTo>
                    <a:lnTo>
                      <a:pt x="1397" y="1360"/>
                    </a:lnTo>
                    <a:lnTo>
                      <a:pt x="1397" y="1358"/>
                    </a:lnTo>
                    <a:lnTo>
                      <a:pt x="1395" y="1358"/>
                    </a:lnTo>
                    <a:lnTo>
                      <a:pt x="1395" y="1360"/>
                    </a:lnTo>
                    <a:lnTo>
                      <a:pt x="1393" y="1360"/>
                    </a:lnTo>
                    <a:lnTo>
                      <a:pt x="1393" y="1362"/>
                    </a:lnTo>
                    <a:lnTo>
                      <a:pt x="1393" y="1360"/>
                    </a:lnTo>
                    <a:lnTo>
                      <a:pt x="1391" y="1360"/>
                    </a:lnTo>
                    <a:lnTo>
                      <a:pt x="1391" y="1362"/>
                    </a:lnTo>
                    <a:lnTo>
                      <a:pt x="1393" y="1362"/>
                    </a:lnTo>
                    <a:lnTo>
                      <a:pt x="1393" y="1364"/>
                    </a:lnTo>
                    <a:lnTo>
                      <a:pt x="1391" y="1364"/>
                    </a:lnTo>
                    <a:lnTo>
                      <a:pt x="1388" y="1364"/>
                    </a:lnTo>
                    <a:lnTo>
                      <a:pt x="1388" y="1366"/>
                    </a:lnTo>
                    <a:lnTo>
                      <a:pt x="1388" y="1369"/>
                    </a:lnTo>
                    <a:lnTo>
                      <a:pt x="1388" y="1371"/>
                    </a:lnTo>
                    <a:lnTo>
                      <a:pt x="1388" y="1373"/>
                    </a:lnTo>
                    <a:lnTo>
                      <a:pt x="1388" y="1375"/>
                    </a:lnTo>
                    <a:lnTo>
                      <a:pt x="1386" y="1375"/>
                    </a:lnTo>
                    <a:lnTo>
                      <a:pt x="1386" y="1377"/>
                    </a:lnTo>
                    <a:lnTo>
                      <a:pt x="1384" y="1377"/>
                    </a:lnTo>
                    <a:lnTo>
                      <a:pt x="1384" y="1380"/>
                    </a:lnTo>
                    <a:lnTo>
                      <a:pt x="1386" y="1380"/>
                    </a:lnTo>
                    <a:lnTo>
                      <a:pt x="1386" y="1382"/>
                    </a:lnTo>
                    <a:lnTo>
                      <a:pt x="1386" y="1384"/>
                    </a:lnTo>
                    <a:lnTo>
                      <a:pt x="1384" y="1384"/>
                    </a:lnTo>
                    <a:lnTo>
                      <a:pt x="1384" y="1386"/>
                    </a:lnTo>
                    <a:lnTo>
                      <a:pt x="1384" y="1388"/>
                    </a:lnTo>
                    <a:lnTo>
                      <a:pt x="1382" y="1388"/>
                    </a:lnTo>
                    <a:lnTo>
                      <a:pt x="1380" y="1388"/>
                    </a:lnTo>
                    <a:lnTo>
                      <a:pt x="1377" y="1388"/>
                    </a:lnTo>
                    <a:lnTo>
                      <a:pt x="1375" y="1388"/>
                    </a:lnTo>
                    <a:lnTo>
                      <a:pt x="1373" y="1388"/>
                    </a:lnTo>
                    <a:lnTo>
                      <a:pt x="1373" y="1391"/>
                    </a:lnTo>
                    <a:lnTo>
                      <a:pt x="1371" y="1391"/>
                    </a:lnTo>
                    <a:lnTo>
                      <a:pt x="1369" y="1391"/>
                    </a:lnTo>
                    <a:lnTo>
                      <a:pt x="1366" y="1391"/>
                    </a:lnTo>
                    <a:lnTo>
                      <a:pt x="1364" y="1391"/>
                    </a:lnTo>
                    <a:lnTo>
                      <a:pt x="1364" y="1393"/>
                    </a:lnTo>
                    <a:lnTo>
                      <a:pt x="1364" y="1395"/>
                    </a:lnTo>
                    <a:lnTo>
                      <a:pt x="1362" y="1395"/>
                    </a:lnTo>
                    <a:lnTo>
                      <a:pt x="1362" y="1397"/>
                    </a:lnTo>
                    <a:lnTo>
                      <a:pt x="1362" y="1399"/>
                    </a:lnTo>
                    <a:lnTo>
                      <a:pt x="1360" y="1399"/>
                    </a:lnTo>
                    <a:lnTo>
                      <a:pt x="1358" y="1399"/>
                    </a:lnTo>
                    <a:lnTo>
                      <a:pt x="1355" y="1399"/>
                    </a:lnTo>
                    <a:lnTo>
                      <a:pt x="1353" y="1399"/>
                    </a:lnTo>
                    <a:lnTo>
                      <a:pt x="1351" y="1399"/>
                    </a:lnTo>
                    <a:lnTo>
                      <a:pt x="1353" y="1399"/>
                    </a:lnTo>
                    <a:lnTo>
                      <a:pt x="1351" y="1399"/>
                    </a:lnTo>
                    <a:lnTo>
                      <a:pt x="1351" y="1397"/>
                    </a:lnTo>
                    <a:lnTo>
                      <a:pt x="1349" y="1397"/>
                    </a:lnTo>
                    <a:lnTo>
                      <a:pt x="1347" y="1397"/>
                    </a:lnTo>
                    <a:lnTo>
                      <a:pt x="1347" y="1399"/>
                    </a:lnTo>
                    <a:lnTo>
                      <a:pt x="1347" y="1397"/>
                    </a:lnTo>
                    <a:lnTo>
                      <a:pt x="1344" y="1397"/>
                    </a:lnTo>
                    <a:lnTo>
                      <a:pt x="1344" y="1399"/>
                    </a:lnTo>
                    <a:lnTo>
                      <a:pt x="1342" y="1399"/>
                    </a:lnTo>
                    <a:lnTo>
                      <a:pt x="1342" y="1397"/>
                    </a:lnTo>
                    <a:lnTo>
                      <a:pt x="1342" y="1399"/>
                    </a:lnTo>
                    <a:lnTo>
                      <a:pt x="1340" y="1399"/>
                    </a:lnTo>
                    <a:lnTo>
                      <a:pt x="1342" y="1399"/>
                    </a:lnTo>
                    <a:lnTo>
                      <a:pt x="1340" y="1399"/>
                    </a:lnTo>
                    <a:lnTo>
                      <a:pt x="1342" y="1402"/>
                    </a:lnTo>
                    <a:lnTo>
                      <a:pt x="1340" y="1402"/>
                    </a:lnTo>
                    <a:lnTo>
                      <a:pt x="1342" y="1402"/>
                    </a:lnTo>
                    <a:lnTo>
                      <a:pt x="1342" y="1404"/>
                    </a:lnTo>
                    <a:lnTo>
                      <a:pt x="1342" y="1406"/>
                    </a:lnTo>
                    <a:lnTo>
                      <a:pt x="1344" y="1406"/>
                    </a:lnTo>
                    <a:lnTo>
                      <a:pt x="1344" y="1408"/>
                    </a:lnTo>
                    <a:lnTo>
                      <a:pt x="1344" y="1410"/>
                    </a:lnTo>
                    <a:lnTo>
                      <a:pt x="1344" y="1413"/>
                    </a:lnTo>
                    <a:lnTo>
                      <a:pt x="1342" y="1413"/>
                    </a:lnTo>
                    <a:lnTo>
                      <a:pt x="1342" y="1410"/>
                    </a:lnTo>
                    <a:lnTo>
                      <a:pt x="1342" y="1413"/>
                    </a:lnTo>
                    <a:lnTo>
                      <a:pt x="1342" y="1415"/>
                    </a:lnTo>
                    <a:lnTo>
                      <a:pt x="1340" y="1417"/>
                    </a:lnTo>
                    <a:lnTo>
                      <a:pt x="1338" y="1417"/>
                    </a:lnTo>
                    <a:lnTo>
                      <a:pt x="1336" y="1419"/>
                    </a:lnTo>
                    <a:lnTo>
                      <a:pt x="1336" y="1421"/>
                    </a:lnTo>
                    <a:lnTo>
                      <a:pt x="1336" y="1424"/>
                    </a:lnTo>
                    <a:lnTo>
                      <a:pt x="1336" y="1426"/>
                    </a:lnTo>
                    <a:lnTo>
                      <a:pt x="1336" y="1428"/>
                    </a:lnTo>
                    <a:lnTo>
                      <a:pt x="1336" y="1430"/>
                    </a:lnTo>
                    <a:lnTo>
                      <a:pt x="1333" y="1430"/>
                    </a:lnTo>
                    <a:lnTo>
                      <a:pt x="1333" y="1432"/>
                    </a:lnTo>
                    <a:lnTo>
                      <a:pt x="1333" y="1435"/>
                    </a:lnTo>
                    <a:lnTo>
                      <a:pt x="1331" y="1437"/>
                    </a:lnTo>
                    <a:lnTo>
                      <a:pt x="1331" y="1439"/>
                    </a:lnTo>
                    <a:lnTo>
                      <a:pt x="1329" y="1441"/>
                    </a:lnTo>
                    <a:lnTo>
                      <a:pt x="1329" y="1443"/>
                    </a:lnTo>
                    <a:lnTo>
                      <a:pt x="1329" y="1446"/>
                    </a:lnTo>
                    <a:lnTo>
                      <a:pt x="1327" y="1446"/>
                    </a:lnTo>
                    <a:lnTo>
                      <a:pt x="1327" y="1448"/>
                    </a:lnTo>
                    <a:lnTo>
                      <a:pt x="1327" y="1450"/>
                    </a:lnTo>
                    <a:lnTo>
                      <a:pt x="1325" y="1450"/>
                    </a:lnTo>
                    <a:lnTo>
                      <a:pt x="1325" y="1452"/>
                    </a:lnTo>
                    <a:lnTo>
                      <a:pt x="1325" y="1454"/>
                    </a:lnTo>
                    <a:lnTo>
                      <a:pt x="1322" y="1454"/>
                    </a:lnTo>
                    <a:lnTo>
                      <a:pt x="1322" y="1457"/>
                    </a:lnTo>
                    <a:lnTo>
                      <a:pt x="1322" y="1459"/>
                    </a:lnTo>
                    <a:lnTo>
                      <a:pt x="1320" y="1461"/>
                    </a:lnTo>
                    <a:lnTo>
                      <a:pt x="1318" y="1461"/>
                    </a:lnTo>
                    <a:lnTo>
                      <a:pt x="1316" y="1461"/>
                    </a:lnTo>
                    <a:lnTo>
                      <a:pt x="1314" y="1459"/>
                    </a:lnTo>
                    <a:lnTo>
                      <a:pt x="1311" y="1459"/>
                    </a:lnTo>
                    <a:lnTo>
                      <a:pt x="1309" y="1459"/>
                    </a:lnTo>
                    <a:lnTo>
                      <a:pt x="1307" y="1461"/>
                    </a:lnTo>
                    <a:lnTo>
                      <a:pt x="1305" y="1461"/>
                    </a:lnTo>
                    <a:lnTo>
                      <a:pt x="1303" y="1459"/>
                    </a:lnTo>
                    <a:lnTo>
                      <a:pt x="1300" y="1459"/>
                    </a:lnTo>
                    <a:lnTo>
                      <a:pt x="1298" y="1459"/>
                    </a:lnTo>
                    <a:lnTo>
                      <a:pt x="1298" y="1461"/>
                    </a:lnTo>
                    <a:lnTo>
                      <a:pt x="1298" y="1463"/>
                    </a:lnTo>
                    <a:lnTo>
                      <a:pt x="1296" y="1463"/>
                    </a:lnTo>
                    <a:lnTo>
                      <a:pt x="1292" y="1465"/>
                    </a:lnTo>
                    <a:lnTo>
                      <a:pt x="1289" y="1468"/>
                    </a:lnTo>
                    <a:lnTo>
                      <a:pt x="1289" y="1470"/>
                    </a:lnTo>
                    <a:lnTo>
                      <a:pt x="1287" y="1470"/>
                    </a:lnTo>
                    <a:lnTo>
                      <a:pt x="1287" y="1472"/>
                    </a:lnTo>
                    <a:lnTo>
                      <a:pt x="1287" y="1474"/>
                    </a:lnTo>
                    <a:lnTo>
                      <a:pt x="1285" y="1474"/>
                    </a:lnTo>
                    <a:lnTo>
                      <a:pt x="1281" y="1474"/>
                    </a:lnTo>
                    <a:lnTo>
                      <a:pt x="1278" y="1474"/>
                    </a:lnTo>
                    <a:lnTo>
                      <a:pt x="1278" y="1476"/>
                    </a:lnTo>
                    <a:lnTo>
                      <a:pt x="1276" y="1476"/>
                    </a:lnTo>
                    <a:lnTo>
                      <a:pt x="1276" y="1479"/>
                    </a:lnTo>
                    <a:lnTo>
                      <a:pt x="1267" y="1481"/>
                    </a:lnTo>
                    <a:lnTo>
                      <a:pt x="1267" y="1483"/>
                    </a:lnTo>
                    <a:lnTo>
                      <a:pt x="1265" y="1483"/>
                    </a:lnTo>
                    <a:lnTo>
                      <a:pt x="1263" y="1483"/>
                    </a:lnTo>
                    <a:lnTo>
                      <a:pt x="1261" y="1485"/>
                    </a:lnTo>
                    <a:lnTo>
                      <a:pt x="1259" y="1485"/>
                    </a:lnTo>
                    <a:lnTo>
                      <a:pt x="1259" y="1487"/>
                    </a:lnTo>
                    <a:lnTo>
                      <a:pt x="1256" y="1487"/>
                    </a:lnTo>
                    <a:lnTo>
                      <a:pt x="1250" y="1492"/>
                    </a:lnTo>
                    <a:lnTo>
                      <a:pt x="1250" y="1494"/>
                    </a:lnTo>
                    <a:lnTo>
                      <a:pt x="1248" y="1496"/>
                    </a:lnTo>
                    <a:lnTo>
                      <a:pt x="1245" y="1503"/>
                    </a:lnTo>
                    <a:lnTo>
                      <a:pt x="1245" y="1505"/>
                    </a:lnTo>
                    <a:lnTo>
                      <a:pt x="1243" y="1505"/>
                    </a:lnTo>
                    <a:lnTo>
                      <a:pt x="1241" y="1505"/>
                    </a:lnTo>
                    <a:lnTo>
                      <a:pt x="1239" y="1503"/>
                    </a:lnTo>
                    <a:lnTo>
                      <a:pt x="1237" y="1503"/>
                    </a:lnTo>
                    <a:lnTo>
                      <a:pt x="1237" y="1505"/>
                    </a:lnTo>
                    <a:lnTo>
                      <a:pt x="1234" y="1505"/>
                    </a:lnTo>
                    <a:lnTo>
                      <a:pt x="1232" y="1505"/>
                    </a:lnTo>
                    <a:lnTo>
                      <a:pt x="1230" y="1505"/>
                    </a:lnTo>
                    <a:lnTo>
                      <a:pt x="1226" y="1505"/>
                    </a:lnTo>
                    <a:lnTo>
                      <a:pt x="1223" y="1505"/>
                    </a:lnTo>
                    <a:lnTo>
                      <a:pt x="1219" y="1505"/>
                    </a:lnTo>
                    <a:lnTo>
                      <a:pt x="1217" y="1505"/>
                    </a:lnTo>
                    <a:lnTo>
                      <a:pt x="1217" y="1507"/>
                    </a:lnTo>
                    <a:lnTo>
                      <a:pt x="1215" y="1507"/>
                    </a:lnTo>
                    <a:lnTo>
                      <a:pt x="1215" y="1509"/>
                    </a:lnTo>
                    <a:lnTo>
                      <a:pt x="1215" y="1512"/>
                    </a:lnTo>
                    <a:lnTo>
                      <a:pt x="1212" y="1512"/>
                    </a:lnTo>
                    <a:lnTo>
                      <a:pt x="1210" y="1512"/>
                    </a:lnTo>
                    <a:lnTo>
                      <a:pt x="1210" y="1514"/>
                    </a:lnTo>
                    <a:lnTo>
                      <a:pt x="1208" y="1514"/>
                    </a:lnTo>
                    <a:lnTo>
                      <a:pt x="1206" y="1516"/>
                    </a:lnTo>
                    <a:lnTo>
                      <a:pt x="1208" y="1516"/>
                    </a:lnTo>
                    <a:lnTo>
                      <a:pt x="1206" y="1518"/>
                    </a:lnTo>
                    <a:lnTo>
                      <a:pt x="1206" y="1520"/>
                    </a:lnTo>
                    <a:lnTo>
                      <a:pt x="1204" y="1520"/>
                    </a:lnTo>
                    <a:lnTo>
                      <a:pt x="1204" y="1523"/>
                    </a:lnTo>
                    <a:lnTo>
                      <a:pt x="1204" y="1525"/>
                    </a:lnTo>
                    <a:lnTo>
                      <a:pt x="1206" y="1525"/>
                    </a:lnTo>
                    <a:lnTo>
                      <a:pt x="1206" y="1527"/>
                    </a:lnTo>
                    <a:lnTo>
                      <a:pt x="1204" y="1527"/>
                    </a:lnTo>
                    <a:lnTo>
                      <a:pt x="1204" y="1529"/>
                    </a:lnTo>
                    <a:lnTo>
                      <a:pt x="1201" y="1529"/>
                    </a:lnTo>
                    <a:lnTo>
                      <a:pt x="1201" y="1527"/>
                    </a:lnTo>
                    <a:lnTo>
                      <a:pt x="1199" y="1527"/>
                    </a:lnTo>
                    <a:lnTo>
                      <a:pt x="1197" y="1527"/>
                    </a:lnTo>
                    <a:lnTo>
                      <a:pt x="1197" y="1525"/>
                    </a:lnTo>
                    <a:lnTo>
                      <a:pt x="1195" y="1525"/>
                    </a:lnTo>
                    <a:lnTo>
                      <a:pt x="1193" y="1525"/>
                    </a:lnTo>
                    <a:lnTo>
                      <a:pt x="1193" y="1527"/>
                    </a:lnTo>
                    <a:lnTo>
                      <a:pt x="1193" y="1525"/>
                    </a:lnTo>
                    <a:lnTo>
                      <a:pt x="1190" y="1525"/>
                    </a:lnTo>
                    <a:lnTo>
                      <a:pt x="1190" y="1523"/>
                    </a:lnTo>
                    <a:lnTo>
                      <a:pt x="1190" y="1525"/>
                    </a:lnTo>
                    <a:lnTo>
                      <a:pt x="1188" y="1525"/>
                    </a:lnTo>
                    <a:lnTo>
                      <a:pt x="1186" y="1525"/>
                    </a:lnTo>
                    <a:lnTo>
                      <a:pt x="1186" y="1523"/>
                    </a:lnTo>
                    <a:lnTo>
                      <a:pt x="1184" y="1523"/>
                    </a:lnTo>
                    <a:lnTo>
                      <a:pt x="1182" y="1523"/>
                    </a:lnTo>
                    <a:lnTo>
                      <a:pt x="1182" y="1520"/>
                    </a:lnTo>
                    <a:lnTo>
                      <a:pt x="1179" y="1520"/>
                    </a:lnTo>
                    <a:lnTo>
                      <a:pt x="1179" y="1518"/>
                    </a:lnTo>
                    <a:lnTo>
                      <a:pt x="1177" y="1518"/>
                    </a:lnTo>
                    <a:lnTo>
                      <a:pt x="1175" y="1518"/>
                    </a:lnTo>
                    <a:lnTo>
                      <a:pt x="1175" y="1516"/>
                    </a:lnTo>
                    <a:lnTo>
                      <a:pt x="1173" y="1516"/>
                    </a:lnTo>
                    <a:lnTo>
                      <a:pt x="1173" y="1518"/>
                    </a:lnTo>
                    <a:lnTo>
                      <a:pt x="1171" y="1518"/>
                    </a:lnTo>
                    <a:lnTo>
                      <a:pt x="1171" y="1516"/>
                    </a:lnTo>
                    <a:lnTo>
                      <a:pt x="1171" y="1514"/>
                    </a:lnTo>
                    <a:lnTo>
                      <a:pt x="1168" y="1512"/>
                    </a:lnTo>
                    <a:lnTo>
                      <a:pt x="1166" y="1509"/>
                    </a:lnTo>
                    <a:lnTo>
                      <a:pt x="1164" y="1509"/>
                    </a:lnTo>
                    <a:lnTo>
                      <a:pt x="1162" y="1509"/>
                    </a:lnTo>
                    <a:lnTo>
                      <a:pt x="1160" y="1512"/>
                    </a:lnTo>
                    <a:lnTo>
                      <a:pt x="1155" y="1512"/>
                    </a:lnTo>
                    <a:lnTo>
                      <a:pt x="1153" y="1512"/>
                    </a:lnTo>
                    <a:lnTo>
                      <a:pt x="1151" y="1512"/>
                    </a:lnTo>
                    <a:lnTo>
                      <a:pt x="1149" y="1512"/>
                    </a:lnTo>
                    <a:lnTo>
                      <a:pt x="1146" y="1512"/>
                    </a:lnTo>
                    <a:lnTo>
                      <a:pt x="1146" y="1509"/>
                    </a:lnTo>
                    <a:lnTo>
                      <a:pt x="1144" y="1509"/>
                    </a:lnTo>
                    <a:lnTo>
                      <a:pt x="1140" y="1509"/>
                    </a:lnTo>
                    <a:lnTo>
                      <a:pt x="1133" y="1509"/>
                    </a:lnTo>
                    <a:lnTo>
                      <a:pt x="1131" y="1512"/>
                    </a:lnTo>
                    <a:lnTo>
                      <a:pt x="1124" y="1512"/>
                    </a:lnTo>
                    <a:lnTo>
                      <a:pt x="1122" y="1512"/>
                    </a:lnTo>
                    <a:lnTo>
                      <a:pt x="1116" y="1512"/>
                    </a:lnTo>
                    <a:lnTo>
                      <a:pt x="1113" y="1512"/>
                    </a:lnTo>
                    <a:lnTo>
                      <a:pt x="1111" y="1512"/>
                    </a:lnTo>
                    <a:lnTo>
                      <a:pt x="1107" y="1514"/>
                    </a:lnTo>
                    <a:lnTo>
                      <a:pt x="1102" y="1512"/>
                    </a:lnTo>
                    <a:lnTo>
                      <a:pt x="1100" y="1509"/>
                    </a:lnTo>
                    <a:lnTo>
                      <a:pt x="1098" y="1509"/>
                    </a:lnTo>
                    <a:lnTo>
                      <a:pt x="1098" y="1512"/>
                    </a:lnTo>
                    <a:lnTo>
                      <a:pt x="1096" y="1514"/>
                    </a:lnTo>
                    <a:lnTo>
                      <a:pt x="1094" y="1514"/>
                    </a:lnTo>
                    <a:lnTo>
                      <a:pt x="1091" y="1514"/>
                    </a:lnTo>
                    <a:lnTo>
                      <a:pt x="1091" y="1516"/>
                    </a:lnTo>
                    <a:lnTo>
                      <a:pt x="1091" y="1523"/>
                    </a:lnTo>
                    <a:lnTo>
                      <a:pt x="1094" y="1525"/>
                    </a:lnTo>
                    <a:lnTo>
                      <a:pt x="1094" y="1529"/>
                    </a:lnTo>
                    <a:lnTo>
                      <a:pt x="1096" y="1536"/>
                    </a:lnTo>
                    <a:lnTo>
                      <a:pt x="1096" y="1538"/>
                    </a:lnTo>
                    <a:lnTo>
                      <a:pt x="1096" y="1540"/>
                    </a:lnTo>
                    <a:lnTo>
                      <a:pt x="1096" y="1542"/>
                    </a:lnTo>
                    <a:lnTo>
                      <a:pt x="1094" y="1542"/>
                    </a:lnTo>
                    <a:lnTo>
                      <a:pt x="1094" y="1545"/>
                    </a:lnTo>
                    <a:lnTo>
                      <a:pt x="1091" y="1547"/>
                    </a:lnTo>
                    <a:lnTo>
                      <a:pt x="1089" y="1547"/>
                    </a:lnTo>
                    <a:lnTo>
                      <a:pt x="1089" y="1549"/>
                    </a:lnTo>
                    <a:lnTo>
                      <a:pt x="1089" y="1551"/>
                    </a:lnTo>
                    <a:lnTo>
                      <a:pt x="1089" y="1553"/>
                    </a:lnTo>
                    <a:lnTo>
                      <a:pt x="1089" y="1556"/>
                    </a:lnTo>
                    <a:lnTo>
                      <a:pt x="1087" y="1558"/>
                    </a:lnTo>
                    <a:lnTo>
                      <a:pt x="1085" y="1562"/>
                    </a:lnTo>
                    <a:lnTo>
                      <a:pt x="1083" y="1564"/>
                    </a:lnTo>
                    <a:lnTo>
                      <a:pt x="1083" y="1567"/>
                    </a:lnTo>
                    <a:lnTo>
                      <a:pt x="1083" y="1569"/>
                    </a:lnTo>
                    <a:lnTo>
                      <a:pt x="1080" y="1569"/>
                    </a:lnTo>
                    <a:lnTo>
                      <a:pt x="1080" y="1571"/>
                    </a:lnTo>
                    <a:lnTo>
                      <a:pt x="1078" y="1571"/>
                    </a:lnTo>
                    <a:lnTo>
                      <a:pt x="1074" y="1573"/>
                    </a:lnTo>
                    <a:lnTo>
                      <a:pt x="1074" y="1575"/>
                    </a:lnTo>
                    <a:lnTo>
                      <a:pt x="1072" y="1578"/>
                    </a:lnTo>
                    <a:lnTo>
                      <a:pt x="1069" y="1578"/>
                    </a:lnTo>
                    <a:lnTo>
                      <a:pt x="1067" y="1580"/>
                    </a:lnTo>
                    <a:lnTo>
                      <a:pt x="1061" y="1582"/>
                    </a:lnTo>
                    <a:lnTo>
                      <a:pt x="1058" y="1584"/>
                    </a:lnTo>
                    <a:lnTo>
                      <a:pt x="1052" y="1586"/>
                    </a:lnTo>
                    <a:lnTo>
                      <a:pt x="1050" y="1586"/>
                    </a:lnTo>
                    <a:lnTo>
                      <a:pt x="1047" y="1586"/>
                    </a:lnTo>
                    <a:lnTo>
                      <a:pt x="1041" y="1586"/>
                    </a:lnTo>
                    <a:lnTo>
                      <a:pt x="1036" y="1586"/>
                    </a:lnTo>
                    <a:lnTo>
                      <a:pt x="1034" y="1586"/>
                    </a:lnTo>
                    <a:lnTo>
                      <a:pt x="1034" y="1589"/>
                    </a:lnTo>
                    <a:lnTo>
                      <a:pt x="1030" y="1593"/>
                    </a:lnTo>
                    <a:lnTo>
                      <a:pt x="1028" y="1591"/>
                    </a:lnTo>
                    <a:lnTo>
                      <a:pt x="1028" y="1586"/>
                    </a:lnTo>
                    <a:lnTo>
                      <a:pt x="1025" y="1586"/>
                    </a:lnTo>
                    <a:lnTo>
                      <a:pt x="1025" y="1584"/>
                    </a:lnTo>
                    <a:lnTo>
                      <a:pt x="1025" y="1582"/>
                    </a:lnTo>
                    <a:lnTo>
                      <a:pt x="1028" y="1582"/>
                    </a:lnTo>
                    <a:lnTo>
                      <a:pt x="1028" y="1580"/>
                    </a:lnTo>
                    <a:lnTo>
                      <a:pt x="1030" y="1578"/>
                    </a:lnTo>
                    <a:lnTo>
                      <a:pt x="1030" y="1575"/>
                    </a:lnTo>
                    <a:lnTo>
                      <a:pt x="1028" y="1575"/>
                    </a:lnTo>
                    <a:lnTo>
                      <a:pt x="1028" y="1573"/>
                    </a:lnTo>
                    <a:lnTo>
                      <a:pt x="1025" y="1573"/>
                    </a:lnTo>
                    <a:lnTo>
                      <a:pt x="1021" y="1571"/>
                    </a:lnTo>
                    <a:lnTo>
                      <a:pt x="1019" y="1571"/>
                    </a:lnTo>
                    <a:lnTo>
                      <a:pt x="1019" y="1569"/>
                    </a:lnTo>
                    <a:lnTo>
                      <a:pt x="1017" y="1569"/>
                    </a:lnTo>
                    <a:lnTo>
                      <a:pt x="1014" y="1569"/>
                    </a:lnTo>
                    <a:lnTo>
                      <a:pt x="1012" y="1569"/>
                    </a:lnTo>
                    <a:lnTo>
                      <a:pt x="1010" y="1569"/>
                    </a:lnTo>
                    <a:lnTo>
                      <a:pt x="1008" y="1567"/>
                    </a:lnTo>
                    <a:lnTo>
                      <a:pt x="1006" y="1567"/>
                    </a:lnTo>
                    <a:lnTo>
                      <a:pt x="1003" y="1569"/>
                    </a:lnTo>
                    <a:lnTo>
                      <a:pt x="1001" y="1569"/>
                    </a:lnTo>
                    <a:lnTo>
                      <a:pt x="1001" y="1567"/>
                    </a:lnTo>
                    <a:lnTo>
                      <a:pt x="999" y="1567"/>
                    </a:lnTo>
                    <a:lnTo>
                      <a:pt x="997" y="1567"/>
                    </a:lnTo>
                    <a:lnTo>
                      <a:pt x="992" y="1564"/>
                    </a:lnTo>
                    <a:lnTo>
                      <a:pt x="990" y="1564"/>
                    </a:lnTo>
                    <a:lnTo>
                      <a:pt x="990" y="1567"/>
                    </a:lnTo>
                    <a:lnTo>
                      <a:pt x="990" y="1569"/>
                    </a:lnTo>
                    <a:lnTo>
                      <a:pt x="988" y="1569"/>
                    </a:lnTo>
                    <a:lnTo>
                      <a:pt x="988" y="1567"/>
                    </a:lnTo>
                    <a:lnTo>
                      <a:pt x="986" y="1564"/>
                    </a:lnTo>
                    <a:lnTo>
                      <a:pt x="986" y="1562"/>
                    </a:lnTo>
                    <a:lnTo>
                      <a:pt x="984" y="1560"/>
                    </a:lnTo>
                    <a:lnTo>
                      <a:pt x="984" y="1558"/>
                    </a:lnTo>
                    <a:lnTo>
                      <a:pt x="981" y="1558"/>
                    </a:lnTo>
                    <a:lnTo>
                      <a:pt x="979" y="1556"/>
                    </a:lnTo>
                    <a:lnTo>
                      <a:pt x="979" y="1553"/>
                    </a:lnTo>
                    <a:lnTo>
                      <a:pt x="975" y="1551"/>
                    </a:lnTo>
                    <a:lnTo>
                      <a:pt x="973" y="1551"/>
                    </a:lnTo>
                    <a:lnTo>
                      <a:pt x="970" y="1551"/>
                    </a:lnTo>
                    <a:lnTo>
                      <a:pt x="968" y="1551"/>
                    </a:lnTo>
                    <a:lnTo>
                      <a:pt x="966" y="1553"/>
                    </a:lnTo>
                    <a:lnTo>
                      <a:pt x="964" y="1553"/>
                    </a:lnTo>
                    <a:lnTo>
                      <a:pt x="964" y="1556"/>
                    </a:lnTo>
                    <a:lnTo>
                      <a:pt x="964" y="1558"/>
                    </a:lnTo>
                    <a:lnTo>
                      <a:pt x="962" y="1558"/>
                    </a:lnTo>
                    <a:lnTo>
                      <a:pt x="959" y="1558"/>
                    </a:lnTo>
                    <a:lnTo>
                      <a:pt x="959" y="1560"/>
                    </a:lnTo>
                    <a:lnTo>
                      <a:pt x="959" y="1562"/>
                    </a:lnTo>
                    <a:lnTo>
                      <a:pt x="957" y="1564"/>
                    </a:lnTo>
                    <a:lnTo>
                      <a:pt x="957" y="1567"/>
                    </a:lnTo>
                    <a:lnTo>
                      <a:pt x="955" y="1567"/>
                    </a:lnTo>
                    <a:lnTo>
                      <a:pt x="953" y="1567"/>
                    </a:lnTo>
                    <a:lnTo>
                      <a:pt x="951" y="1567"/>
                    </a:lnTo>
                    <a:lnTo>
                      <a:pt x="948" y="1569"/>
                    </a:lnTo>
                    <a:lnTo>
                      <a:pt x="944" y="1573"/>
                    </a:lnTo>
                    <a:lnTo>
                      <a:pt x="942" y="1573"/>
                    </a:lnTo>
                    <a:lnTo>
                      <a:pt x="942" y="1575"/>
                    </a:lnTo>
                    <a:lnTo>
                      <a:pt x="940" y="1575"/>
                    </a:lnTo>
                    <a:lnTo>
                      <a:pt x="935" y="1575"/>
                    </a:lnTo>
                    <a:lnTo>
                      <a:pt x="935" y="1578"/>
                    </a:lnTo>
                    <a:lnTo>
                      <a:pt x="933" y="1578"/>
                    </a:lnTo>
                    <a:lnTo>
                      <a:pt x="929" y="1578"/>
                    </a:lnTo>
                    <a:lnTo>
                      <a:pt x="929" y="1580"/>
                    </a:lnTo>
                    <a:lnTo>
                      <a:pt x="926" y="1580"/>
                    </a:lnTo>
                    <a:lnTo>
                      <a:pt x="926" y="1578"/>
                    </a:lnTo>
                    <a:lnTo>
                      <a:pt x="922" y="1575"/>
                    </a:lnTo>
                    <a:lnTo>
                      <a:pt x="920" y="1575"/>
                    </a:lnTo>
                    <a:lnTo>
                      <a:pt x="918" y="1578"/>
                    </a:lnTo>
                    <a:lnTo>
                      <a:pt x="918" y="1580"/>
                    </a:lnTo>
                    <a:lnTo>
                      <a:pt x="918" y="1584"/>
                    </a:lnTo>
                    <a:lnTo>
                      <a:pt x="918" y="1586"/>
                    </a:lnTo>
                    <a:lnTo>
                      <a:pt x="913" y="1595"/>
                    </a:lnTo>
                    <a:lnTo>
                      <a:pt x="911" y="1600"/>
                    </a:lnTo>
                    <a:lnTo>
                      <a:pt x="902" y="1606"/>
                    </a:lnTo>
                    <a:lnTo>
                      <a:pt x="900" y="1604"/>
                    </a:lnTo>
                    <a:lnTo>
                      <a:pt x="900" y="1602"/>
                    </a:lnTo>
                    <a:lnTo>
                      <a:pt x="898" y="1602"/>
                    </a:lnTo>
                    <a:lnTo>
                      <a:pt x="898" y="1600"/>
                    </a:lnTo>
                    <a:lnTo>
                      <a:pt x="896" y="1600"/>
                    </a:lnTo>
                    <a:lnTo>
                      <a:pt x="893" y="1597"/>
                    </a:lnTo>
                    <a:lnTo>
                      <a:pt x="893" y="1593"/>
                    </a:lnTo>
                    <a:lnTo>
                      <a:pt x="893" y="1591"/>
                    </a:lnTo>
                    <a:lnTo>
                      <a:pt x="891" y="1591"/>
                    </a:lnTo>
                    <a:lnTo>
                      <a:pt x="889" y="1593"/>
                    </a:lnTo>
                    <a:lnTo>
                      <a:pt x="887" y="1593"/>
                    </a:lnTo>
                    <a:lnTo>
                      <a:pt x="887" y="1595"/>
                    </a:lnTo>
                    <a:lnTo>
                      <a:pt x="885" y="1600"/>
                    </a:lnTo>
                    <a:lnTo>
                      <a:pt x="887" y="1604"/>
                    </a:lnTo>
                    <a:lnTo>
                      <a:pt x="887" y="1606"/>
                    </a:lnTo>
                    <a:lnTo>
                      <a:pt x="885" y="1606"/>
                    </a:lnTo>
                    <a:lnTo>
                      <a:pt x="885" y="1611"/>
                    </a:lnTo>
                    <a:lnTo>
                      <a:pt x="885" y="1613"/>
                    </a:lnTo>
                    <a:lnTo>
                      <a:pt x="885" y="1615"/>
                    </a:lnTo>
                    <a:lnTo>
                      <a:pt x="885" y="1617"/>
                    </a:lnTo>
                    <a:lnTo>
                      <a:pt x="885" y="1619"/>
                    </a:lnTo>
                    <a:lnTo>
                      <a:pt x="885" y="1622"/>
                    </a:lnTo>
                    <a:lnTo>
                      <a:pt x="882" y="1626"/>
                    </a:lnTo>
                    <a:lnTo>
                      <a:pt x="880" y="1628"/>
                    </a:lnTo>
                    <a:lnTo>
                      <a:pt x="880" y="1630"/>
                    </a:lnTo>
                    <a:lnTo>
                      <a:pt x="878" y="1633"/>
                    </a:lnTo>
                    <a:lnTo>
                      <a:pt x="878" y="1635"/>
                    </a:lnTo>
                    <a:lnTo>
                      <a:pt x="878" y="1637"/>
                    </a:lnTo>
                    <a:lnTo>
                      <a:pt x="880" y="1639"/>
                    </a:lnTo>
                    <a:lnTo>
                      <a:pt x="880" y="1641"/>
                    </a:lnTo>
                    <a:lnTo>
                      <a:pt x="882" y="1644"/>
                    </a:lnTo>
                    <a:lnTo>
                      <a:pt x="882" y="1646"/>
                    </a:lnTo>
                    <a:lnTo>
                      <a:pt x="882" y="1648"/>
                    </a:lnTo>
                    <a:lnTo>
                      <a:pt x="880" y="1650"/>
                    </a:lnTo>
                    <a:lnTo>
                      <a:pt x="878" y="1650"/>
                    </a:lnTo>
                    <a:lnTo>
                      <a:pt x="876" y="1652"/>
                    </a:lnTo>
                    <a:lnTo>
                      <a:pt x="874" y="1652"/>
                    </a:lnTo>
                    <a:lnTo>
                      <a:pt x="872" y="1655"/>
                    </a:lnTo>
                    <a:lnTo>
                      <a:pt x="869" y="1655"/>
                    </a:lnTo>
                    <a:lnTo>
                      <a:pt x="865" y="1655"/>
                    </a:lnTo>
                    <a:lnTo>
                      <a:pt x="863" y="1655"/>
                    </a:lnTo>
                    <a:lnTo>
                      <a:pt x="863" y="1652"/>
                    </a:lnTo>
                    <a:lnTo>
                      <a:pt x="861" y="1652"/>
                    </a:lnTo>
                    <a:lnTo>
                      <a:pt x="861" y="1650"/>
                    </a:lnTo>
                    <a:lnTo>
                      <a:pt x="861" y="1648"/>
                    </a:lnTo>
                    <a:lnTo>
                      <a:pt x="863" y="1644"/>
                    </a:lnTo>
                    <a:lnTo>
                      <a:pt x="863" y="1639"/>
                    </a:lnTo>
                    <a:lnTo>
                      <a:pt x="863" y="1637"/>
                    </a:lnTo>
                    <a:lnTo>
                      <a:pt x="861" y="1637"/>
                    </a:lnTo>
                    <a:lnTo>
                      <a:pt x="861" y="1635"/>
                    </a:lnTo>
                    <a:lnTo>
                      <a:pt x="858" y="1635"/>
                    </a:lnTo>
                    <a:lnTo>
                      <a:pt x="856" y="1635"/>
                    </a:lnTo>
                    <a:lnTo>
                      <a:pt x="854" y="1635"/>
                    </a:lnTo>
                    <a:lnTo>
                      <a:pt x="852" y="1635"/>
                    </a:lnTo>
                    <a:lnTo>
                      <a:pt x="847" y="1635"/>
                    </a:lnTo>
                    <a:lnTo>
                      <a:pt x="845" y="1635"/>
                    </a:lnTo>
                    <a:lnTo>
                      <a:pt x="845" y="1633"/>
                    </a:lnTo>
                    <a:lnTo>
                      <a:pt x="843" y="1633"/>
                    </a:lnTo>
                    <a:lnTo>
                      <a:pt x="843" y="1630"/>
                    </a:lnTo>
                    <a:lnTo>
                      <a:pt x="843" y="1628"/>
                    </a:lnTo>
                    <a:lnTo>
                      <a:pt x="841" y="1628"/>
                    </a:lnTo>
                    <a:lnTo>
                      <a:pt x="841" y="1626"/>
                    </a:lnTo>
                    <a:lnTo>
                      <a:pt x="839" y="1626"/>
                    </a:lnTo>
                    <a:lnTo>
                      <a:pt x="834" y="1622"/>
                    </a:lnTo>
                    <a:lnTo>
                      <a:pt x="828" y="1617"/>
                    </a:lnTo>
                    <a:lnTo>
                      <a:pt x="825" y="1617"/>
                    </a:lnTo>
                    <a:lnTo>
                      <a:pt x="821" y="1615"/>
                    </a:lnTo>
                    <a:lnTo>
                      <a:pt x="819" y="1615"/>
                    </a:lnTo>
                    <a:lnTo>
                      <a:pt x="819" y="1613"/>
                    </a:lnTo>
                    <a:lnTo>
                      <a:pt x="817" y="1613"/>
                    </a:lnTo>
                    <a:lnTo>
                      <a:pt x="817" y="1611"/>
                    </a:lnTo>
                    <a:lnTo>
                      <a:pt x="812" y="1608"/>
                    </a:lnTo>
                    <a:lnTo>
                      <a:pt x="812" y="1606"/>
                    </a:lnTo>
                    <a:lnTo>
                      <a:pt x="810" y="1606"/>
                    </a:lnTo>
                    <a:lnTo>
                      <a:pt x="808" y="1606"/>
                    </a:lnTo>
                    <a:lnTo>
                      <a:pt x="806" y="1606"/>
                    </a:lnTo>
                    <a:lnTo>
                      <a:pt x="803" y="1602"/>
                    </a:lnTo>
                    <a:lnTo>
                      <a:pt x="801" y="1600"/>
                    </a:lnTo>
                    <a:lnTo>
                      <a:pt x="799" y="1600"/>
                    </a:lnTo>
                    <a:lnTo>
                      <a:pt x="797" y="1602"/>
                    </a:lnTo>
                    <a:lnTo>
                      <a:pt x="795" y="1600"/>
                    </a:lnTo>
                    <a:lnTo>
                      <a:pt x="792" y="1600"/>
                    </a:lnTo>
                    <a:lnTo>
                      <a:pt x="792" y="1597"/>
                    </a:lnTo>
                    <a:lnTo>
                      <a:pt x="790" y="1597"/>
                    </a:lnTo>
                    <a:lnTo>
                      <a:pt x="790" y="1595"/>
                    </a:lnTo>
                    <a:lnTo>
                      <a:pt x="790" y="1597"/>
                    </a:lnTo>
                    <a:lnTo>
                      <a:pt x="786" y="1597"/>
                    </a:lnTo>
                    <a:lnTo>
                      <a:pt x="784" y="1597"/>
                    </a:lnTo>
                    <a:lnTo>
                      <a:pt x="784" y="1595"/>
                    </a:lnTo>
                    <a:lnTo>
                      <a:pt x="784" y="1593"/>
                    </a:lnTo>
                    <a:lnTo>
                      <a:pt x="784" y="1591"/>
                    </a:lnTo>
                    <a:lnTo>
                      <a:pt x="784" y="1589"/>
                    </a:lnTo>
                    <a:lnTo>
                      <a:pt x="784" y="1586"/>
                    </a:lnTo>
                    <a:lnTo>
                      <a:pt x="784" y="1584"/>
                    </a:lnTo>
                    <a:lnTo>
                      <a:pt x="784" y="1582"/>
                    </a:lnTo>
                    <a:lnTo>
                      <a:pt x="781" y="1582"/>
                    </a:lnTo>
                    <a:lnTo>
                      <a:pt x="779" y="1580"/>
                    </a:lnTo>
                    <a:lnTo>
                      <a:pt x="777" y="1580"/>
                    </a:lnTo>
                    <a:lnTo>
                      <a:pt x="775" y="1580"/>
                    </a:lnTo>
                    <a:lnTo>
                      <a:pt x="770" y="1580"/>
                    </a:lnTo>
                    <a:lnTo>
                      <a:pt x="768" y="1580"/>
                    </a:lnTo>
                    <a:lnTo>
                      <a:pt x="768" y="1578"/>
                    </a:lnTo>
                    <a:lnTo>
                      <a:pt x="766" y="1578"/>
                    </a:lnTo>
                    <a:lnTo>
                      <a:pt x="764" y="1575"/>
                    </a:lnTo>
                    <a:lnTo>
                      <a:pt x="762" y="1573"/>
                    </a:lnTo>
                    <a:lnTo>
                      <a:pt x="759" y="1573"/>
                    </a:lnTo>
                    <a:lnTo>
                      <a:pt x="757" y="1573"/>
                    </a:lnTo>
                    <a:lnTo>
                      <a:pt x="755" y="1573"/>
                    </a:lnTo>
                    <a:lnTo>
                      <a:pt x="753" y="1573"/>
                    </a:lnTo>
                    <a:lnTo>
                      <a:pt x="751" y="1573"/>
                    </a:lnTo>
                    <a:lnTo>
                      <a:pt x="748" y="1573"/>
                    </a:lnTo>
                    <a:lnTo>
                      <a:pt x="746" y="1573"/>
                    </a:lnTo>
                    <a:lnTo>
                      <a:pt x="746" y="1571"/>
                    </a:lnTo>
                    <a:lnTo>
                      <a:pt x="744" y="1571"/>
                    </a:lnTo>
                    <a:lnTo>
                      <a:pt x="744" y="1569"/>
                    </a:lnTo>
                    <a:lnTo>
                      <a:pt x="742" y="1564"/>
                    </a:lnTo>
                    <a:lnTo>
                      <a:pt x="742" y="1562"/>
                    </a:lnTo>
                    <a:lnTo>
                      <a:pt x="740" y="1562"/>
                    </a:lnTo>
                    <a:lnTo>
                      <a:pt x="737" y="1560"/>
                    </a:lnTo>
                    <a:lnTo>
                      <a:pt x="735" y="1560"/>
                    </a:lnTo>
                    <a:lnTo>
                      <a:pt x="735" y="1558"/>
                    </a:lnTo>
                    <a:lnTo>
                      <a:pt x="735" y="1556"/>
                    </a:lnTo>
                    <a:lnTo>
                      <a:pt x="737" y="1556"/>
                    </a:lnTo>
                    <a:lnTo>
                      <a:pt x="737" y="1553"/>
                    </a:lnTo>
                    <a:lnTo>
                      <a:pt x="735" y="1553"/>
                    </a:lnTo>
                    <a:lnTo>
                      <a:pt x="735" y="1551"/>
                    </a:lnTo>
                    <a:lnTo>
                      <a:pt x="735" y="1549"/>
                    </a:lnTo>
                    <a:lnTo>
                      <a:pt x="737" y="1549"/>
                    </a:lnTo>
                    <a:lnTo>
                      <a:pt x="737" y="1547"/>
                    </a:lnTo>
                    <a:lnTo>
                      <a:pt x="737" y="1545"/>
                    </a:lnTo>
                    <a:lnTo>
                      <a:pt x="737" y="1542"/>
                    </a:lnTo>
                    <a:lnTo>
                      <a:pt x="737" y="1540"/>
                    </a:lnTo>
                    <a:lnTo>
                      <a:pt x="735" y="1538"/>
                    </a:lnTo>
                    <a:lnTo>
                      <a:pt x="735" y="1536"/>
                    </a:lnTo>
                    <a:lnTo>
                      <a:pt x="733" y="1536"/>
                    </a:lnTo>
                    <a:lnTo>
                      <a:pt x="733" y="1534"/>
                    </a:lnTo>
                    <a:lnTo>
                      <a:pt x="731" y="1534"/>
                    </a:lnTo>
                    <a:lnTo>
                      <a:pt x="729" y="1534"/>
                    </a:lnTo>
                    <a:lnTo>
                      <a:pt x="726" y="1536"/>
                    </a:lnTo>
                    <a:lnTo>
                      <a:pt x="724" y="1536"/>
                    </a:lnTo>
                    <a:lnTo>
                      <a:pt x="724" y="1534"/>
                    </a:lnTo>
                    <a:lnTo>
                      <a:pt x="722" y="1534"/>
                    </a:lnTo>
                    <a:lnTo>
                      <a:pt x="722" y="1531"/>
                    </a:lnTo>
                    <a:lnTo>
                      <a:pt x="718" y="1527"/>
                    </a:lnTo>
                    <a:lnTo>
                      <a:pt x="715" y="1527"/>
                    </a:lnTo>
                    <a:lnTo>
                      <a:pt x="707" y="1525"/>
                    </a:lnTo>
                    <a:lnTo>
                      <a:pt x="704" y="1525"/>
                    </a:lnTo>
                    <a:lnTo>
                      <a:pt x="702" y="1525"/>
                    </a:lnTo>
                    <a:lnTo>
                      <a:pt x="700" y="1523"/>
                    </a:lnTo>
                    <a:lnTo>
                      <a:pt x="698" y="1523"/>
                    </a:lnTo>
                    <a:lnTo>
                      <a:pt x="698" y="1520"/>
                    </a:lnTo>
                    <a:lnTo>
                      <a:pt x="700" y="1518"/>
                    </a:lnTo>
                    <a:lnTo>
                      <a:pt x="700" y="1516"/>
                    </a:lnTo>
                    <a:lnTo>
                      <a:pt x="698" y="1514"/>
                    </a:lnTo>
                    <a:lnTo>
                      <a:pt x="696" y="1514"/>
                    </a:lnTo>
                    <a:lnTo>
                      <a:pt x="693" y="1516"/>
                    </a:lnTo>
                    <a:lnTo>
                      <a:pt x="691" y="1516"/>
                    </a:lnTo>
                    <a:lnTo>
                      <a:pt x="689" y="1514"/>
                    </a:lnTo>
                    <a:lnTo>
                      <a:pt x="687" y="1514"/>
                    </a:lnTo>
                    <a:lnTo>
                      <a:pt x="687" y="1512"/>
                    </a:lnTo>
                    <a:lnTo>
                      <a:pt x="685" y="1512"/>
                    </a:lnTo>
                    <a:lnTo>
                      <a:pt x="682" y="1512"/>
                    </a:lnTo>
                    <a:lnTo>
                      <a:pt x="680" y="1512"/>
                    </a:lnTo>
                    <a:lnTo>
                      <a:pt x="680" y="1514"/>
                    </a:lnTo>
                    <a:lnTo>
                      <a:pt x="676" y="1514"/>
                    </a:lnTo>
                    <a:lnTo>
                      <a:pt x="674" y="1514"/>
                    </a:lnTo>
                    <a:lnTo>
                      <a:pt x="676" y="1512"/>
                    </a:lnTo>
                    <a:lnTo>
                      <a:pt x="678" y="1507"/>
                    </a:lnTo>
                    <a:lnTo>
                      <a:pt x="680" y="1505"/>
                    </a:lnTo>
                    <a:lnTo>
                      <a:pt x="680" y="1503"/>
                    </a:lnTo>
                    <a:lnTo>
                      <a:pt x="680" y="1501"/>
                    </a:lnTo>
                    <a:lnTo>
                      <a:pt x="680" y="1496"/>
                    </a:lnTo>
                    <a:lnTo>
                      <a:pt x="678" y="1492"/>
                    </a:lnTo>
                    <a:lnTo>
                      <a:pt x="678" y="1490"/>
                    </a:lnTo>
                    <a:lnTo>
                      <a:pt x="676" y="1490"/>
                    </a:lnTo>
                    <a:lnTo>
                      <a:pt x="674" y="1490"/>
                    </a:lnTo>
                    <a:lnTo>
                      <a:pt x="674" y="1487"/>
                    </a:lnTo>
                    <a:lnTo>
                      <a:pt x="671" y="1487"/>
                    </a:lnTo>
                    <a:lnTo>
                      <a:pt x="669" y="1487"/>
                    </a:lnTo>
                    <a:lnTo>
                      <a:pt x="669" y="1485"/>
                    </a:lnTo>
                    <a:lnTo>
                      <a:pt x="667" y="1485"/>
                    </a:lnTo>
                    <a:lnTo>
                      <a:pt x="667" y="1483"/>
                    </a:lnTo>
                    <a:lnTo>
                      <a:pt x="667" y="1481"/>
                    </a:lnTo>
                    <a:lnTo>
                      <a:pt x="667" y="1479"/>
                    </a:lnTo>
                    <a:lnTo>
                      <a:pt x="667" y="1476"/>
                    </a:lnTo>
                    <a:lnTo>
                      <a:pt x="667" y="1472"/>
                    </a:lnTo>
                    <a:lnTo>
                      <a:pt x="667" y="1470"/>
                    </a:lnTo>
                    <a:lnTo>
                      <a:pt x="667" y="1468"/>
                    </a:lnTo>
                    <a:lnTo>
                      <a:pt x="665" y="1465"/>
                    </a:lnTo>
                    <a:lnTo>
                      <a:pt x="665" y="1463"/>
                    </a:lnTo>
                    <a:lnTo>
                      <a:pt x="665" y="1461"/>
                    </a:lnTo>
                    <a:lnTo>
                      <a:pt x="665" y="1457"/>
                    </a:lnTo>
                    <a:lnTo>
                      <a:pt x="665" y="1454"/>
                    </a:lnTo>
                    <a:lnTo>
                      <a:pt x="665" y="1452"/>
                    </a:lnTo>
                    <a:lnTo>
                      <a:pt x="663" y="1448"/>
                    </a:lnTo>
                    <a:lnTo>
                      <a:pt x="663" y="1446"/>
                    </a:lnTo>
                    <a:lnTo>
                      <a:pt x="660" y="1443"/>
                    </a:lnTo>
                    <a:lnTo>
                      <a:pt x="660" y="1441"/>
                    </a:lnTo>
                    <a:lnTo>
                      <a:pt x="660" y="1439"/>
                    </a:lnTo>
                    <a:lnTo>
                      <a:pt x="663" y="1437"/>
                    </a:lnTo>
                    <a:lnTo>
                      <a:pt x="665" y="1435"/>
                    </a:lnTo>
                    <a:lnTo>
                      <a:pt x="665" y="1432"/>
                    </a:lnTo>
                    <a:lnTo>
                      <a:pt x="665" y="1430"/>
                    </a:lnTo>
                    <a:lnTo>
                      <a:pt x="665" y="1428"/>
                    </a:lnTo>
                    <a:lnTo>
                      <a:pt x="667" y="1428"/>
                    </a:lnTo>
                    <a:lnTo>
                      <a:pt x="669" y="1424"/>
                    </a:lnTo>
                    <a:lnTo>
                      <a:pt x="669" y="1421"/>
                    </a:lnTo>
                    <a:lnTo>
                      <a:pt x="667" y="1419"/>
                    </a:lnTo>
                    <a:lnTo>
                      <a:pt x="660" y="1415"/>
                    </a:lnTo>
                    <a:lnTo>
                      <a:pt x="658" y="1415"/>
                    </a:lnTo>
                    <a:lnTo>
                      <a:pt x="654" y="1410"/>
                    </a:lnTo>
                    <a:lnTo>
                      <a:pt x="652" y="1410"/>
                    </a:lnTo>
                    <a:lnTo>
                      <a:pt x="649" y="1410"/>
                    </a:lnTo>
                    <a:lnTo>
                      <a:pt x="645" y="1415"/>
                    </a:lnTo>
                    <a:lnTo>
                      <a:pt x="638" y="1410"/>
                    </a:lnTo>
                    <a:lnTo>
                      <a:pt x="630" y="1404"/>
                    </a:lnTo>
                    <a:lnTo>
                      <a:pt x="630" y="1402"/>
                    </a:lnTo>
                    <a:lnTo>
                      <a:pt x="627" y="1402"/>
                    </a:lnTo>
                    <a:lnTo>
                      <a:pt x="627" y="1404"/>
                    </a:lnTo>
                    <a:lnTo>
                      <a:pt x="625" y="1404"/>
                    </a:lnTo>
                    <a:lnTo>
                      <a:pt x="619" y="1406"/>
                    </a:lnTo>
                    <a:lnTo>
                      <a:pt x="616" y="1406"/>
                    </a:lnTo>
                    <a:lnTo>
                      <a:pt x="616" y="1404"/>
                    </a:lnTo>
                    <a:lnTo>
                      <a:pt x="619" y="1402"/>
                    </a:lnTo>
                    <a:lnTo>
                      <a:pt x="619" y="1399"/>
                    </a:lnTo>
                    <a:lnTo>
                      <a:pt x="619" y="1397"/>
                    </a:lnTo>
                    <a:lnTo>
                      <a:pt x="616" y="1397"/>
                    </a:lnTo>
                    <a:lnTo>
                      <a:pt x="616" y="1395"/>
                    </a:lnTo>
                    <a:lnTo>
                      <a:pt x="614" y="1395"/>
                    </a:lnTo>
                    <a:lnTo>
                      <a:pt x="612" y="1393"/>
                    </a:lnTo>
                    <a:lnTo>
                      <a:pt x="610" y="1393"/>
                    </a:lnTo>
                    <a:lnTo>
                      <a:pt x="610" y="1388"/>
                    </a:lnTo>
                    <a:lnTo>
                      <a:pt x="610" y="1384"/>
                    </a:lnTo>
                    <a:lnTo>
                      <a:pt x="608" y="1384"/>
                    </a:lnTo>
                    <a:lnTo>
                      <a:pt x="605" y="1388"/>
                    </a:lnTo>
                    <a:lnTo>
                      <a:pt x="603" y="1391"/>
                    </a:lnTo>
                    <a:lnTo>
                      <a:pt x="599" y="1393"/>
                    </a:lnTo>
                    <a:lnTo>
                      <a:pt x="597" y="1395"/>
                    </a:lnTo>
                    <a:lnTo>
                      <a:pt x="594" y="1395"/>
                    </a:lnTo>
                    <a:lnTo>
                      <a:pt x="592" y="1395"/>
                    </a:lnTo>
                    <a:lnTo>
                      <a:pt x="590" y="1395"/>
                    </a:lnTo>
                    <a:lnTo>
                      <a:pt x="590" y="1393"/>
                    </a:lnTo>
                    <a:lnTo>
                      <a:pt x="590" y="1391"/>
                    </a:lnTo>
                    <a:lnTo>
                      <a:pt x="588" y="1391"/>
                    </a:lnTo>
                    <a:lnTo>
                      <a:pt x="588" y="1388"/>
                    </a:lnTo>
                    <a:lnTo>
                      <a:pt x="590" y="1382"/>
                    </a:lnTo>
                    <a:lnTo>
                      <a:pt x="592" y="1382"/>
                    </a:lnTo>
                    <a:lnTo>
                      <a:pt x="594" y="1377"/>
                    </a:lnTo>
                    <a:lnTo>
                      <a:pt x="597" y="1375"/>
                    </a:lnTo>
                    <a:lnTo>
                      <a:pt x="599" y="1373"/>
                    </a:lnTo>
                    <a:lnTo>
                      <a:pt x="601" y="1371"/>
                    </a:lnTo>
                    <a:lnTo>
                      <a:pt x="601" y="1369"/>
                    </a:lnTo>
                    <a:lnTo>
                      <a:pt x="601" y="1366"/>
                    </a:lnTo>
                    <a:lnTo>
                      <a:pt x="601" y="1364"/>
                    </a:lnTo>
                    <a:lnTo>
                      <a:pt x="601" y="1362"/>
                    </a:lnTo>
                    <a:lnTo>
                      <a:pt x="601" y="1360"/>
                    </a:lnTo>
                    <a:lnTo>
                      <a:pt x="599" y="1360"/>
                    </a:lnTo>
                    <a:lnTo>
                      <a:pt x="599" y="1358"/>
                    </a:lnTo>
                    <a:lnTo>
                      <a:pt x="592" y="1351"/>
                    </a:lnTo>
                    <a:lnTo>
                      <a:pt x="592" y="1349"/>
                    </a:lnTo>
                    <a:lnTo>
                      <a:pt x="590" y="1349"/>
                    </a:lnTo>
                    <a:lnTo>
                      <a:pt x="588" y="1349"/>
                    </a:lnTo>
                    <a:lnTo>
                      <a:pt x="583" y="1347"/>
                    </a:lnTo>
                    <a:lnTo>
                      <a:pt x="581" y="1347"/>
                    </a:lnTo>
                    <a:lnTo>
                      <a:pt x="581" y="1344"/>
                    </a:lnTo>
                    <a:lnTo>
                      <a:pt x="579" y="1344"/>
                    </a:lnTo>
                    <a:lnTo>
                      <a:pt x="579" y="1342"/>
                    </a:lnTo>
                    <a:lnTo>
                      <a:pt x="577" y="1342"/>
                    </a:lnTo>
                    <a:lnTo>
                      <a:pt x="575" y="1342"/>
                    </a:lnTo>
                    <a:lnTo>
                      <a:pt x="572" y="1342"/>
                    </a:lnTo>
                    <a:lnTo>
                      <a:pt x="570" y="1340"/>
                    </a:lnTo>
                    <a:lnTo>
                      <a:pt x="568" y="1336"/>
                    </a:lnTo>
                    <a:lnTo>
                      <a:pt x="566" y="1336"/>
                    </a:lnTo>
                    <a:lnTo>
                      <a:pt x="566" y="1333"/>
                    </a:lnTo>
                    <a:lnTo>
                      <a:pt x="564" y="1333"/>
                    </a:lnTo>
                    <a:lnTo>
                      <a:pt x="561" y="1331"/>
                    </a:lnTo>
                    <a:lnTo>
                      <a:pt x="559" y="1329"/>
                    </a:lnTo>
                    <a:lnTo>
                      <a:pt x="559" y="1327"/>
                    </a:lnTo>
                    <a:lnTo>
                      <a:pt x="557" y="1327"/>
                    </a:lnTo>
                    <a:lnTo>
                      <a:pt x="555" y="1327"/>
                    </a:lnTo>
                    <a:lnTo>
                      <a:pt x="548" y="1331"/>
                    </a:lnTo>
                    <a:lnTo>
                      <a:pt x="546" y="1331"/>
                    </a:lnTo>
                    <a:lnTo>
                      <a:pt x="546" y="1336"/>
                    </a:lnTo>
                    <a:lnTo>
                      <a:pt x="544" y="1336"/>
                    </a:lnTo>
                    <a:lnTo>
                      <a:pt x="542" y="1336"/>
                    </a:lnTo>
                    <a:lnTo>
                      <a:pt x="542" y="1331"/>
                    </a:lnTo>
                    <a:lnTo>
                      <a:pt x="539" y="1331"/>
                    </a:lnTo>
                    <a:lnTo>
                      <a:pt x="537" y="1331"/>
                    </a:lnTo>
                    <a:lnTo>
                      <a:pt x="535" y="1333"/>
                    </a:lnTo>
                    <a:lnTo>
                      <a:pt x="533" y="1336"/>
                    </a:lnTo>
                    <a:lnTo>
                      <a:pt x="533" y="1338"/>
                    </a:lnTo>
                    <a:lnTo>
                      <a:pt x="531" y="1340"/>
                    </a:lnTo>
                    <a:lnTo>
                      <a:pt x="531" y="1342"/>
                    </a:lnTo>
                    <a:lnTo>
                      <a:pt x="528" y="1342"/>
                    </a:lnTo>
                    <a:lnTo>
                      <a:pt x="526" y="1342"/>
                    </a:lnTo>
                    <a:lnTo>
                      <a:pt x="524" y="1342"/>
                    </a:lnTo>
                    <a:lnTo>
                      <a:pt x="524" y="1344"/>
                    </a:lnTo>
                    <a:lnTo>
                      <a:pt x="522" y="1344"/>
                    </a:lnTo>
                    <a:lnTo>
                      <a:pt x="520" y="1344"/>
                    </a:lnTo>
                    <a:lnTo>
                      <a:pt x="517" y="1344"/>
                    </a:lnTo>
                    <a:lnTo>
                      <a:pt x="515" y="1344"/>
                    </a:lnTo>
                    <a:lnTo>
                      <a:pt x="515" y="1342"/>
                    </a:lnTo>
                    <a:lnTo>
                      <a:pt x="515" y="1340"/>
                    </a:lnTo>
                    <a:lnTo>
                      <a:pt x="515" y="1338"/>
                    </a:lnTo>
                    <a:lnTo>
                      <a:pt x="515" y="1336"/>
                    </a:lnTo>
                    <a:lnTo>
                      <a:pt x="513" y="1336"/>
                    </a:lnTo>
                    <a:lnTo>
                      <a:pt x="513" y="1333"/>
                    </a:lnTo>
                    <a:lnTo>
                      <a:pt x="515" y="1333"/>
                    </a:lnTo>
                    <a:lnTo>
                      <a:pt x="515" y="1331"/>
                    </a:lnTo>
                    <a:lnTo>
                      <a:pt x="515" y="1329"/>
                    </a:lnTo>
                    <a:lnTo>
                      <a:pt x="515" y="1327"/>
                    </a:lnTo>
                    <a:lnTo>
                      <a:pt x="515" y="1325"/>
                    </a:lnTo>
                    <a:lnTo>
                      <a:pt x="515" y="1322"/>
                    </a:lnTo>
                    <a:lnTo>
                      <a:pt x="515" y="1320"/>
                    </a:lnTo>
                    <a:lnTo>
                      <a:pt x="515" y="1318"/>
                    </a:lnTo>
                    <a:lnTo>
                      <a:pt x="515" y="1316"/>
                    </a:lnTo>
                    <a:lnTo>
                      <a:pt x="517" y="1316"/>
                    </a:lnTo>
                    <a:lnTo>
                      <a:pt x="517" y="1314"/>
                    </a:lnTo>
                    <a:lnTo>
                      <a:pt x="517" y="1311"/>
                    </a:lnTo>
                    <a:lnTo>
                      <a:pt x="520" y="1311"/>
                    </a:lnTo>
                    <a:lnTo>
                      <a:pt x="520" y="1309"/>
                    </a:lnTo>
                    <a:lnTo>
                      <a:pt x="520" y="1307"/>
                    </a:lnTo>
                    <a:lnTo>
                      <a:pt x="522" y="1305"/>
                    </a:lnTo>
                    <a:lnTo>
                      <a:pt x="522" y="1303"/>
                    </a:lnTo>
                    <a:lnTo>
                      <a:pt x="522" y="1300"/>
                    </a:lnTo>
                    <a:lnTo>
                      <a:pt x="520" y="1298"/>
                    </a:lnTo>
                    <a:lnTo>
                      <a:pt x="520" y="1296"/>
                    </a:lnTo>
                    <a:lnTo>
                      <a:pt x="520" y="1294"/>
                    </a:lnTo>
                    <a:lnTo>
                      <a:pt x="520" y="1292"/>
                    </a:lnTo>
                    <a:lnTo>
                      <a:pt x="517" y="1292"/>
                    </a:lnTo>
                    <a:lnTo>
                      <a:pt x="517" y="1289"/>
                    </a:lnTo>
                    <a:lnTo>
                      <a:pt x="517" y="1287"/>
                    </a:lnTo>
                    <a:lnTo>
                      <a:pt x="517" y="1285"/>
                    </a:lnTo>
                    <a:lnTo>
                      <a:pt x="515" y="1283"/>
                    </a:lnTo>
                    <a:lnTo>
                      <a:pt x="511" y="1281"/>
                    </a:lnTo>
                    <a:lnTo>
                      <a:pt x="509" y="1278"/>
                    </a:lnTo>
                    <a:lnTo>
                      <a:pt x="509" y="1276"/>
                    </a:lnTo>
                    <a:lnTo>
                      <a:pt x="509" y="1274"/>
                    </a:lnTo>
                    <a:lnTo>
                      <a:pt x="509" y="1272"/>
                    </a:lnTo>
                    <a:lnTo>
                      <a:pt x="509" y="1270"/>
                    </a:lnTo>
                    <a:lnTo>
                      <a:pt x="509" y="1267"/>
                    </a:lnTo>
                    <a:lnTo>
                      <a:pt x="509" y="1265"/>
                    </a:lnTo>
                    <a:lnTo>
                      <a:pt x="511" y="1265"/>
                    </a:lnTo>
                    <a:lnTo>
                      <a:pt x="511" y="1263"/>
                    </a:lnTo>
                    <a:lnTo>
                      <a:pt x="513" y="1263"/>
                    </a:lnTo>
                    <a:lnTo>
                      <a:pt x="513" y="1261"/>
                    </a:lnTo>
                    <a:lnTo>
                      <a:pt x="515" y="1259"/>
                    </a:lnTo>
                    <a:lnTo>
                      <a:pt x="517" y="1259"/>
                    </a:lnTo>
                    <a:lnTo>
                      <a:pt x="517" y="1256"/>
                    </a:lnTo>
                    <a:lnTo>
                      <a:pt x="520" y="1254"/>
                    </a:lnTo>
                    <a:lnTo>
                      <a:pt x="520" y="1252"/>
                    </a:lnTo>
                    <a:lnTo>
                      <a:pt x="520" y="1248"/>
                    </a:lnTo>
                    <a:lnTo>
                      <a:pt x="522" y="1245"/>
                    </a:lnTo>
                    <a:lnTo>
                      <a:pt x="522" y="1243"/>
                    </a:lnTo>
                    <a:lnTo>
                      <a:pt x="522" y="1241"/>
                    </a:lnTo>
                    <a:lnTo>
                      <a:pt x="524" y="1241"/>
                    </a:lnTo>
                    <a:lnTo>
                      <a:pt x="524" y="1239"/>
                    </a:lnTo>
                    <a:lnTo>
                      <a:pt x="526" y="1237"/>
                    </a:lnTo>
                    <a:lnTo>
                      <a:pt x="524" y="1237"/>
                    </a:lnTo>
                    <a:lnTo>
                      <a:pt x="522" y="1234"/>
                    </a:lnTo>
                    <a:lnTo>
                      <a:pt x="522" y="1232"/>
                    </a:lnTo>
                    <a:lnTo>
                      <a:pt x="520" y="1230"/>
                    </a:lnTo>
                    <a:lnTo>
                      <a:pt x="517" y="1230"/>
                    </a:lnTo>
                    <a:lnTo>
                      <a:pt x="515" y="1228"/>
                    </a:lnTo>
                    <a:lnTo>
                      <a:pt x="513" y="1228"/>
                    </a:lnTo>
                    <a:lnTo>
                      <a:pt x="511" y="1226"/>
                    </a:lnTo>
                    <a:lnTo>
                      <a:pt x="506" y="1226"/>
                    </a:lnTo>
                    <a:lnTo>
                      <a:pt x="502" y="1226"/>
                    </a:lnTo>
                    <a:lnTo>
                      <a:pt x="500" y="1226"/>
                    </a:lnTo>
                    <a:lnTo>
                      <a:pt x="498" y="1226"/>
                    </a:lnTo>
                    <a:lnTo>
                      <a:pt x="495" y="1226"/>
                    </a:lnTo>
                    <a:lnTo>
                      <a:pt x="493" y="1226"/>
                    </a:lnTo>
                    <a:lnTo>
                      <a:pt x="491" y="1226"/>
                    </a:lnTo>
                    <a:lnTo>
                      <a:pt x="491" y="1228"/>
                    </a:lnTo>
                    <a:lnTo>
                      <a:pt x="489" y="1230"/>
                    </a:lnTo>
                    <a:lnTo>
                      <a:pt x="487" y="1228"/>
                    </a:lnTo>
                    <a:lnTo>
                      <a:pt x="484" y="1226"/>
                    </a:lnTo>
                    <a:lnTo>
                      <a:pt x="487" y="1223"/>
                    </a:lnTo>
                    <a:lnTo>
                      <a:pt x="487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2" y="1212"/>
                    </a:lnTo>
                    <a:lnTo>
                      <a:pt x="480" y="1210"/>
                    </a:lnTo>
                    <a:lnTo>
                      <a:pt x="480" y="1208"/>
                    </a:lnTo>
                    <a:lnTo>
                      <a:pt x="478" y="1206"/>
                    </a:lnTo>
                    <a:lnTo>
                      <a:pt x="478" y="1204"/>
                    </a:lnTo>
                    <a:lnTo>
                      <a:pt x="476" y="1199"/>
                    </a:lnTo>
                    <a:lnTo>
                      <a:pt x="473" y="1197"/>
                    </a:lnTo>
                    <a:lnTo>
                      <a:pt x="471" y="1195"/>
                    </a:lnTo>
                    <a:lnTo>
                      <a:pt x="469" y="1193"/>
                    </a:lnTo>
                    <a:lnTo>
                      <a:pt x="469" y="1190"/>
                    </a:lnTo>
                    <a:lnTo>
                      <a:pt x="467" y="1188"/>
                    </a:lnTo>
                    <a:lnTo>
                      <a:pt x="467" y="1186"/>
                    </a:lnTo>
                    <a:lnTo>
                      <a:pt x="467" y="1184"/>
                    </a:lnTo>
                    <a:lnTo>
                      <a:pt x="467" y="1182"/>
                    </a:lnTo>
                    <a:lnTo>
                      <a:pt x="467" y="1179"/>
                    </a:lnTo>
                    <a:lnTo>
                      <a:pt x="465" y="1179"/>
                    </a:lnTo>
                    <a:lnTo>
                      <a:pt x="462" y="1179"/>
                    </a:lnTo>
                    <a:lnTo>
                      <a:pt x="460" y="1179"/>
                    </a:lnTo>
                    <a:lnTo>
                      <a:pt x="458" y="1182"/>
                    </a:lnTo>
                    <a:lnTo>
                      <a:pt x="458" y="1179"/>
                    </a:lnTo>
                    <a:lnTo>
                      <a:pt x="456" y="1179"/>
                    </a:lnTo>
                    <a:lnTo>
                      <a:pt x="456" y="1177"/>
                    </a:lnTo>
                    <a:lnTo>
                      <a:pt x="456" y="1175"/>
                    </a:lnTo>
                    <a:lnTo>
                      <a:pt x="456" y="1173"/>
                    </a:lnTo>
                    <a:lnTo>
                      <a:pt x="454" y="1171"/>
                    </a:lnTo>
                    <a:lnTo>
                      <a:pt x="451" y="1168"/>
                    </a:lnTo>
                    <a:lnTo>
                      <a:pt x="449" y="1168"/>
                    </a:lnTo>
                    <a:lnTo>
                      <a:pt x="447" y="1168"/>
                    </a:lnTo>
                    <a:lnTo>
                      <a:pt x="447" y="1166"/>
                    </a:lnTo>
                    <a:lnTo>
                      <a:pt x="445" y="1164"/>
                    </a:lnTo>
                    <a:lnTo>
                      <a:pt x="443" y="1162"/>
                    </a:lnTo>
                    <a:lnTo>
                      <a:pt x="443" y="1160"/>
                    </a:lnTo>
                    <a:lnTo>
                      <a:pt x="440" y="1157"/>
                    </a:lnTo>
                    <a:lnTo>
                      <a:pt x="438" y="1155"/>
                    </a:lnTo>
                    <a:lnTo>
                      <a:pt x="434" y="1155"/>
                    </a:lnTo>
                    <a:lnTo>
                      <a:pt x="432" y="1155"/>
                    </a:lnTo>
                    <a:lnTo>
                      <a:pt x="432" y="1153"/>
                    </a:lnTo>
                    <a:lnTo>
                      <a:pt x="427" y="1153"/>
                    </a:lnTo>
                    <a:lnTo>
                      <a:pt x="427" y="1155"/>
                    </a:lnTo>
                    <a:lnTo>
                      <a:pt x="425" y="1155"/>
                    </a:lnTo>
                    <a:lnTo>
                      <a:pt x="425" y="1157"/>
                    </a:lnTo>
                    <a:lnTo>
                      <a:pt x="423" y="1160"/>
                    </a:lnTo>
                    <a:lnTo>
                      <a:pt x="418" y="1162"/>
                    </a:lnTo>
                    <a:lnTo>
                      <a:pt x="418" y="1164"/>
                    </a:lnTo>
                    <a:lnTo>
                      <a:pt x="414" y="1166"/>
                    </a:lnTo>
                    <a:lnTo>
                      <a:pt x="412" y="1168"/>
                    </a:lnTo>
                    <a:lnTo>
                      <a:pt x="410" y="1168"/>
                    </a:lnTo>
                    <a:lnTo>
                      <a:pt x="407" y="1168"/>
                    </a:lnTo>
                    <a:lnTo>
                      <a:pt x="407" y="1171"/>
                    </a:lnTo>
                    <a:lnTo>
                      <a:pt x="405" y="1171"/>
                    </a:lnTo>
                    <a:lnTo>
                      <a:pt x="403" y="1171"/>
                    </a:lnTo>
                    <a:lnTo>
                      <a:pt x="403" y="1173"/>
                    </a:lnTo>
                    <a:lnTo>
                      <a:pt x="401" y="1173"/>
                    </a:lnTo>
                    <a:lnTo>
                      <a:pt x="399" y="1171"/>
                    </a:lnTo>
                    <a:lnTo>
                      <a:pt x="399" y="1168"/>
                    </a:lnTo>
                    <a:lnTo>
                      <a:pt x="396" y="1166"/>
                    </a:lnTo>
                    <a:lnTo>
                      <a:pt x="394" y="1164"/>
                    </a:lnTo>
                    <a:lnTo>
                      <a:pt x="392" y="1162"/>
                    </a:lnTo>
                    <a:lnTo>
                      <a:pt x="390" y="1162"/>
                    </a:lnTo>
                    <a:lnTo>
                      <a:pt x="388" y="1162"/>
                    </a:lnTo>
                    <a:lnTo>
                      <a:pt x="388" y="1160"/>
                    </a:lnTo>
                    <a:lnTo>
                      <a:pt x="385" y="1157"/>
                    </a:lnTo>
                    <a:lnTo>
                      <a:pt x="383" y="1155"/>
                    </a:lnTo>
                    <a:lnTo>
                      <a:pt x="381" y="1153"/>
                    </a:lnTo>
                    <a:lnTo>
                      <a:pt x="379" y="1153"/>
                    </a:lnTo>
                    <a:lnTo>
                      <a:pt x="379" y="1151"/>
                    </a:lnTo>
                    <a:lnTo>
                      <a:pt x="377" y="1151"/>
                    </a:lnTo>
                    <a:lnTo>
                      <a:pt x="374" y="1151"/>
                    </a:lnTo>
                    <a:lnTo>
                      <a:pt x="372" y="1151"/>
                    </a:lnTo>
                    <a:lnTo>
                      <a:pt x="372" y="1149"/>
                    </a:lnTo>
                    <a:lnTo>
                      <a:pt x="370" y="1149"/>
                    </a:lnTo>
                    <a:lnTo>
                      <a:pt x="368" y="1146"/>
                    </a:lnTo>
                    <a:lnTo>
                      <a:pt x="366" y="1144"/>
                    </a:lnTo>
                    <a:lnTo>
                      <a:pt x="363" y="1144"/>
                    </a:lnTo>
                    <a:lnTo>
                      <a:pt x="363" y="1142"/>
                    </a:lnTo>
                    <a:lnTo>
                      <a:pt x="361" y="1142"/>
                    </a:lnTo>
                    <a:lnTo>
                      <a:pt x="359" y="1140"/>
                    </a:lnTo>
                    <a:lnTo>
                      <a:pt x="357" y="1138"/>
                    </a:lnTo>
                    <a:lnTo>
                      <a:pt x="355" y="1138"/>
                    </a:lnTo>
                    <a:lnTo>
                      <a:pt x="352" y="1135"/>
                    </a:lnTo>
                    <a:lnTo>
                      <a:pt x="350" y="1135"/>
                    </a:lnTo>
                    <a:lnTo>
                      <a:pt x="348" y="1133"/>
                    </a:lnTo>
                    <a:lnTo>
                      <a:pt x="346" y="1131"/>
                    </a:lnTo>
                    <a:lnTo>
                      <a:pt x="344" y="1129"/>
                    </a:lnTo>
                    <a:lnTo>
                      <a:pt x="341" y="1129"/>
                    </a:lnTo>
                    <a:lnTo>
                      <a:pt x="339" y="1127"/>
                    </a:lnTo>
                    <a:lnTo>
                      <a:pt x="337" y="1124"/>
                    </a:lnTo>
                    <a:lnTo>
                      <a:pt x="335" y="1124"/>
                    </a:lnTo>
                    <a:lnTo>
                      <a:pt x="333" y="1124"/>
                    </a:lnTo>
                    <a:lnTo>
                      <a:pt x="330" y="1122"/>
                    </a:lnTo>
                    <a:lnTo>
                      <a:pt x="328" y="1122"/>
                    </a:lnTo>
                    <a:lnTo>
                      <a:pt x="326" y="1120"/>
                    </a:lnTo>
                    <a:lnTo>
                      <a:pt x="324" y="1118"/>
                    </a:lnTo>
                    <a:lnTo>
                      <a:pt x="322" y="1116"/>
                    </a:lnTo>
                    <a:lnTo>
                      <a:pt x="319" y="1116"/>
                    </a:lnTo>
                    <a:lnTo>
                      <a:pt x="317" y="1113"/>
                    </a:lnTo>
                    <a:lnTo>
                      <a:pt x="315" y="1113"/>
                    </a:lnTo>
                    <a:lnTo>
                      <a:pt x="313" y="1111"/>
                    </a:lnTo>
                    <a:lnTo>
                      <a:pt x="311" y="1111"/>
                    </a:lnTo>
                    <a:lnTo>
                      <a:pt x="308" y="1109"/>
                    </a:lnTo>
                    <a:lnTo>
                      <a:pt x="306" y="1107"/>
                    </a:lnTo>
                    <a:lnTo>
                      <a:pt x="304" y="1107"/>
                    </a:lnTo>
                    <a:lnTo>
                      <a:pt x="300" y="1105"/>
                    </a:lnTo>
                    <a:lnTo>
                      <a:pt x="297" y="1105"/>
                    </a:lnTo>
                    <a:lnTo>
                      <a:pt x="295" y="1102"/>
                    </a:lnTo>
                    <a:lnTo>
                      <a:pt x="293" y="1102"/>
                    </a:lnTo>
                    <a:lnTo>
                      <a:pt x="291" y="1100"/>
                    </a:lnTo>
                    <a:lnTo>
                      <a:pt x="289" y="1098"/>
                    </a:lnTo>
                    <a:lnTo>
                      <a:pt x="286" y="1098"/>
                    </a:lnTo>
                    <a:lnTo>
                      <a:pt x="284" y="1096"/>
                    </a:lnTo>
                    <a:lnTo>
                      <a:pt x="282" y="1096"/>
                    </a:lnTo>
                    <a:lnTo>
                      <a:pt x="280" y="1094"/>
                    </a:lnTo>
                    <a:lnTo>
                      <a:pt x="278" y="1091"/>
                    </a:lnTo>
                    <a:lnTo>
                      <a:pt x="278" y="1087"/>
                    </a:lnTo>
                    <a:lnTo>
                      <a:pt x="278" y="1085"/>
                    </a:lnTo>
                    <a:lnTo>
                      <a:pt x="278" y="1083"/>
                    </a:lnTo>
                    <a:lnTo>
                      <a:pt x="278" y="1080"/>
                    </a:lnTo>
                    <a:lnTo>
                      <a:pt x="275" y="1078"/>
                    </a:lnTo>
                    <a:lnTo>
                      <a:pt x="275" y="1080"/>
                    </a:lnTo>
                    <a:lnTo>
                      <a:pt x="273" y="1080"/>
                    </a:lnTo>
                    <a:lnTo>
                      <a:pt x="273" y="1083"/>
                    </a:lnTo>
                    <a:lnTo>
                      <a:pt x="275" y="1083"/>
                    </a:lnTo>
                    <a:lnTo>
                      <a:pt x="273" y="1085"/>
                    </a:lnTo>
                    <a:lnTo>
                      <a:pt x="273" y="1087"/>
                    </a:lnTo>
                    <a:lnTo>
                      <a:pt x="273" y="1089"/>
                    </a:lnTo>
                    <a:lnTo>
                      <a:pt x="271" y="1089"/>
                    </a:lnTo>
                    <a:lnTo>
                      <a:pt x="271" y="1091"/>
                    </a:lnTo>
                    <a:lnTo>
                      <a:pt x="271" y="1094"/>
                    </a:lnTo>
                    <a:lnTo>
                      <a:pt x="269" y="1094"/>
                    </a:lnTo>
                    <a:lnTo>
                      <a:pt x="269" y="1096"/>
                    </a:lnTo>
                    <a:lnTo>
                      <a:pt x="267" y="1096"/>
                    </a:lnTo>
                    <a:lnTo>
                      <a:pt x="264" y="1096"/>
                    </a:lnTo>
                    <a:lnTo>
                      <a:pt x="262" y="1096"/>
                    </a:lnTo>
                    <a:lnTo>
                      <a:pt x="262" y="1098"/>
                    </a:lnTo>
                    <a:lnTo>
                      <a:pt x="260" y="1098"/>
                    </a:lnTo>
                    <a:lnTo>
                      <a:pt x="258" y="1098"/>
                    </a:lnTo>
                    <a:lnTo>
                      <a:pt x="258" y="1100"/>
                    </a:lnTo>
                    <a:lnTo>
                      <a:pt x="256" y="1100"/>
                    </a:lnTo>
                    <a:lnTo>
                      <a:pt x="253" y="1100"/>
                    </a:lnTo>
                    <a:lnTo>
                      <a:pt x="253" y="1102"/>
                    </a:lnTo>
                    <a:lnTo>
                      <a:pt x="251" y="1100"/>
                    </a:lnTo>
                    <a:lnTo>
                      <a:pt x="251" y="1098"/>
                    </a:lnTo>
                    <a:lnTo>
                      <a:pt x="249" y="1098"/>
                    </a:lnTo>
                    <a:lnTo>
                      <a:pt x="249" y="1096"/>
                    </a:lnTo>
                    <a:lnTo>
                      <a:pt x="247" y="1096"/>
                    </a:lnTo>
                    <a:lnTo>
                      <a:pt x="247" y="1098"/>
                    </a:lnTo>
                    <a:lnTo>
                      <a:pt x="245" y="1098"/>
                    </a:lnTo>
                    <a:lnTo>
                      <a:pt x="242" y="1098"/>
                    </a:lnTo>
                    <a:lnTo>
                      <a:pt x="242" y="1100"/>
                    </a:lnTo>
                    <a:lnTo>
                      <a:pt x="240" y="1100"/>
                    </a:lnTo>
                    <a:lnTo>
                      <a:pt x="240" y="1102"/>
                    </a:lnTo>
                    <a:lnTo>
                      <a:pt x="238" y="1100"/>
                    </a:lnTo>
                    <a:lnTo>
                      <a:pt x="236" y="1102"/>
                    </a:lnTo>
                    <a:lnTo>
                      <a:pt x="236" y="1100"/>
                    </a:lnTo>
                    <a:lnTo>
                      <a:pt x="234" y="1100"/>
                    </a:lnTo>
                    <a:lnTo>
                      <a:pt x="234" y="1098"/>
                    </a:lnTo>
                    <a:lnTo>
                      <a:pt x="231" y="1098"/>
                    </a:lnTo>
                    <a:lnTo>
                      <a:pt x="229" y="1098"/>
                    </a:lnTo>
                    <a:lnTo>
                      <a:pt x="227" y="1098"/>
                    </a:lnTo>
                    <a:lnTo>
                      <a:pt x="227" y="1096"/>
                    </a:lnTo>
                    <a:lnTo>
                      <a:pt x="227" y="1094"/>
                    </a:lnTo>
                    <a:lnTo>
                      <a:pt x="227" y="1091"/>
                    </a:lnTo>
                    <a:lnTo>
                      <a:pt x="225" y="1091"/>
                    </a:lnTo>
                    <a:lnTo>
                      <a:pt x="225" y="1094"/>
                    </a:lnTo>
                    <a:lnTo>
                      <a:pt x="225" y="1091"/>
                    </a:lnTo>
                    <a:lnTo>
                      <a:pt x="223" y="1091"/>
                    </a:lnTo>
                    <a:lnTo>
                      <a:pt x="220" y="1091"/>
                    </a:lnTo>
                    <a:lnTo>
                      <a:pt x="218" y="1091"/>
                    </a:lnTo>
                    <a:lnTo>
                      <a:pt x="218" y="1094"/>
                    </a:lnTo>
                    <a:lnTo>
                      <a:pt x="218" y="1091"/>
                    </a:lnTo>
                    <a:lnTo>
                      <a:pt x="216" y="1091"/>
                    </a:lnTo>
                    <a:lnTo>
                      <a:pt x="218" y="1094"/>
                    </a:lnTo>
                    <a:lnTo>
                      <a:pt x="216" y="1094"/>
                    </a:lnTo>
                    <a:lnTo>
                      <a:pt x="214" y="1094"/>
                    </a:lnTo>
                    <a:lnTo>
                      <a:pt x="214" y="1096"/>
                    </a:lnTo>
                    <a:lnTo>
                      <a:pt x="214" y="1098"/>
                    </a:lnTo>
                    <a:lnTo>
                      <a:pt x="214" y="1100"/>
                    </a:lnTo>
                    <a:lnTo>
                      <a:pt x="212" y="1100"/>
                    </a:lnTo>
                    <a:lnTo>
                      <a:pt x="209" y="1100"/>
                    </a:lnTo>
                    <a:lnTo>
                      <a:pt x="209" y="1102"/>
                    </a:lnTo>
                    <a:lnTo>
                      <a:pt x="207" y="1102"/>
                    </a:lnTo>
                    <a:lnTo>
                      <a:pt x="207" y="1100"/>
                    </a:lnTo>
                    <a:lnTo>
                      <a:pt x="207" y="1102"/>
                    </a:lnTo>
                    <a:lnTo>
                      <a:pt x="207" y="1100"/>
                    </a:lnTo>
                    <a:lnTo>
                      <a:pt x="205" y="1100"/>
                    </a:lnTo>
                    <a:lnTo>
                      <a:pt x="205" y="1098"/>
                    </a:lnTo>
                    <a:lnTo>
                      <a:pt x="205" y="1100"/>
                    </a:lnTo>
                    <a:lnTo>
                      <a:pt x="205" y="1098"/>
                    </a:lnTo>
                    <a:lnTo>
                      <a:pt x="203" y="1098"/>
                    </a:lnTo>
                    <a:lnTo>
                      <a:pt x="201" y="1096"/>
                    </a:lnTo>
                    <a:lnTo>
                      <a:pt x="201" y="1098"/>
                    </a:lnTo>
                    <a:lnTo>
                      <a:pt x="198" y="1098"/>
                    </a:lnTo>
                    <a:lnTo>
                      <a:pt x="198" y="1096"/>
                    </a:lnTo>
                    <a:lnTo>
                      <a:pt x="196" y="1096"/>
                    </a:lnTo>
                    <a:lnTo>
                      <a:pt x="194" y="1096"/>
                    </a:lnTo>
                    <a:lnTo>
                      <a:pt x="196" y="1096"/>
                    </a:lnTo>
                    <a:lnTo>
                      <a:pt x="196" y="1094"/>
                    </a:lnTo>
                    <a:lnTo>
                      <a:pt x="194" y="1094"/>
                    </a:lnTo>
                    <a:lnTo>
                      <a:pt x="194" y="1091"/>
                    </a:lnTo>
                    <a:lnTo>
                      <a:pt x="192" y="1094"/>
                    </a:lnTo>
                    <a:lnTo>
                      <a:pt x="192" y="1091"/>
                    </a:lnTo>
                    <a:lnTo>
                      <a:pt x="190" y="1091"/>
                    </a:lnTo>
                    <a:lnTo>
                      <a:pt x="192" y="1091"/>
                    </a:lnTo>
                    <a:lnTo>
                      <a:pt x="192" y="1089"/>
                    </a:lnTo>
                    <a:lnTo>
                      <a:pt x="190" y="1089"/>
                    </a:lnTo>
                    <a:lnTo>
                      <a:pt x="190" y="1087"/>
                    </a:lnTo>
                    <a:lnTo>
                      <a:pt x="187" y="1087"/>
                    </a:lnTo>
                    <a:lnTo>
                      <a:pt x="187" y="1089"/>
                    </a:lnTo>
                    <a:lnTo>
                      <a:pt x="185" y="1089"/>
                    </a:lnTo>
                    <a:lnTo>
                      <a:pt x="183" y="1087"/>
                    </a:lnTo>
                    <a:lnTo>
                      <a:pt x="183" y="1085"/>
                    </a:lnTo>
                    <a:lnTo>
                      <a:pt x="181" y="1085"/>
                    </a:lnTo>
                    <a:lnTo>
                      <a:pt x="183" y="1083"/>
                    </a:lnTo>
                    <a:lnTo>
                      <a:pt x="181" y="1083"/>
                    </a:lnTo>
                    <a:lnTo>
                      <a:pt x="181" y="1085"/>
                    </a:lnTo>
                    <a:lnTo>
                      <a:pt x="179" y="1085"/>
                    </a:lnTo>
                    <a:lnTo>
                      <a:pt x="176" y="1083"/>
                    </a:lnTo>
                    <a:lnTo>
                      <a:pt x="176" y="1080"/>
                    </a:lnTo>
                    <a:lnTo>
                      <a:pt x="174" y="1080"/>
                    </a:lnTo>
                    <a:lnTo>
                      <a:pt x="174" y="1083"/>
                    </a:lnTo>
                    <a:lnTo>
                      <a:pt x="172" y="1083"/>
                    </a:lnTo>
                    <a:lnTo>
                      <a:pt x="172" y="1080"/>
                    </a:lnTo>
                    <a:lnTo>
                      <a:pt x="170" y="1080"/>
                    </a:lnTo>
                    <a:lnTo>
                      <a:pt x="170" y="1083"/>
                    </a:lnTo>
                    <a:lnTo>
                      <a:pt x="168" y="1083"/>
                    </a:lnTo>
                    <a:lnTo>
                      <a:pt x="165" y="1083"/>
                    </a:lnTo>
                    <a:lnTo>
                      <a:pt x="165" y="1080"/>
                    </a:lnTo>
                    <a:lnTo>
                      <a:pt x="163" y="1080"/>
                    </a:lnTo>
                    <a:lnTo>
                      <a:pt x="163" y="1078"/>
                    </a:lnTo>
                    <a:lnTo>
                      <a:pt x="161" y="1076"/>
                    </a:lnTo>
                    <a:lnTo>
                      <a:pt x="161" y="1074"/>
                    </a:lnTo>
                    <a:lnTo>
                      <a:pt x="159" y="1074"/>
                    </a:lnTo>
                    <a:lnTo>
                      <a:pt x="159" y="1072"/>
                    </a:lnTo>
                    <a:lnTo>
                      <a:pt x="157" y="1072"/>
                    </a:lnTo>
                    <a:lnTo>
                      <a:pt x="154" y="1072"/>
                    </a:lnTo>
                    <a:lnTo>
                      <a:pt x="154" y="1074"/>
                    </a:lnTo>
                    <a:lnTo>
                      <a:pt x="154" y="1072"/>
                    </a:lnTo>
                    <a:lnTo>
                      <a:pt x="152" y="1072"/>
                    </a:lnTo>
                    <a:lnTo>
                      <a:pt x="150" y="1072"/>
                    </a:lnTo>
                    <a:lnTo>
                      <a:pt x="150" y="1074"/>
                    </a:lnTo>
                    <a:lnTo>
                      <a:pt x="148" y="1072"/>
                    </a:lnTo>
                    <a:lnTo>
                      <a:pt x="148" y="1074"/>
                    </a:lnTo>
                    <a:lnTo>
                      <a:pt x="146" y="1074"/>
                    </a:lnTo>
                    <a:lnTo>
                      <a:pt x="143" y="1074"/>
                    </a:lnTo>
                    <a:lnTo>
                      <a:pt x="143" y="1072"/>
                    </a:lnTo>
                    <a:lnTo>
                      <a:pt x="141" y="1072"/>
                    </a:lnTo>
                    <a:lnTo>
                      <a:pt x="141" y="1074"/>
                    </a:lnTo>
                    <a:lnTo>
                      <a:pt x="141" y="1072"/>
                    </a:lnTo>
                    <a:lnTo>
                      <a:pt x="139" y="1072"/>
                    </a:lnTo>
                    <a:lnTo>
                      <a:pt x="139" y="1074"/>
                    </a:lnTo>
                    <a:lnTo>
                      <a:pt x="139" y="1072"/>
                    </a:lnTo>
                    <a:lnTo>
                      <a:pt x="137" y="1072"/>
                    </a:lnTo>
                    <a:lnTo>
                      <a:pt x="137" y="1069"/>
                    </a:lnTo>
                    <a:lnTo>
                      <a:pt x="135" y="1067"/>
                    </a:lnTo>
                    <a:lnTo>
                      <a:pt x="135" y="1065"/>
                    </a:lnTo>
                    <a:lnTo>
                      <a:pt x="137" y="1065"/>
                    </a:lnTo>
                    <a:lnTo>
                      <a:pt x="135" y="1065"/>
                    </a:lnTo>
                    <a:lnTo>
                      <a:pt x="135" y="1063"/>
                    </a:lnTo>
                    <a:lnTo>
                      <a:pt x="132" y="1063"/>
                    </a:lnTo>
                    <a:lnTo>
                      <a:pt x="132" y="1065"/>
                    </a:lnTo>
                    <a:lnTo>
                      <a:pt x="130" y="1063"/>
                    </a:lnTo>
                    <a:lnTo>
                      <a:pt x="128" y="1063"/>
                    </a:lnTo>
                    <a:lnTo>
                      <a:pt x="128" y="1061"/>
                    </a:lnTo>
                    <a:lnTo>
                      <a:pt x="128" y="1058"/>
                    </a:lnTo>
                    <a:lnTo>
                      <a:pt x="130" y="1058"/>
                    </a:lnTo>
                    <a:lnTo>
                      <a:pt x="130" y="1056"/>
                    </a:lnTo>
                    <a:lnTo>
                      <a:pt x="128" y="1056"/>
                    </a:lnTo>
                    <a:lnTo>
                      <a:pt x="130" y="1056"/>
                    </a:lnTo>
                    <a:lnTo>
                      <a:pt x="128" y="1056"/>
                    </a:lnTo>
                    <a:lnTo>
                      <a:pt x="130" y="1056"/>
                    </a:lnTo>
                    <a:lnTo>
                      <a:pt x="132" y="1056"/>
                    </a:lnTo>
                    <a:lnTo>
                      <a:pt x="132" y="1054"/>
                    </a:lnTo>
                    <a:lnTo>
                      <a:pt x="130" y="1052"/>
                    </a:lnTo>
                    <a:lnTo>
                      <a:pt x="132" y="1052"/>
                    </a:lnTo>
                    <a:lnTo>
                      <a:pt x="130" y="1052"/>
                    </a:lnTo>
                    <a:lnTo>
                      <a:pt x="130" y="1050"/>
                    </a:lnTo>
                    <a:lnTo>
                      <a:pt x="128" y="1050"/>
                    </a:lnTo>
                    <a:lnTo>
                      <a:pt x="128" y="1047"/>
                    </a:lnTo>
                    <a:lnTo>
                      <a:pt x="126" y="1047"/>
                    </a:lnTo>
                    <a:lnTo>
                      <a:pt x="124" y="1047"/>
                    </a:lnTo>
                    <a:lnTo>
                      <a:pt x="124" y="1050"/>
                    </a:lnTo>
                    <a:lnTo>
                      <a:pt x="121" y="1050"/>
                    </a:lnTo>
                    <a:lnTo>
                      <a:pt x="119" y="1050"/>
                    </a:lnTo>
                    <a:lnTo>
                      <a:pt x="117" y="1047"/>
                    </a:lnTo>
                    <a:lnTo>
                      <a:pt x="117" y="1050"/>
                    </a:lnTo>
                    <a:lnTo>
                      <a:pt x="115" y="1050"/>
                    </a:lnTo>
                    <a:lnTo>
                      <a:pt x="115" y="1047"/>
                    </a:lnTo>
                    <a:lnTo>
                      <a:pt x="113" y="1047"/>
                    </a:lnTo>
                    <a:lnTo>
                      <a:pt x="110" y="1047"/>
                    </a:lnTo>
                    <a:lnTo>
                      <a:pt x="108" y="1047"/>
                    </a:lnTo>
                    <a:lnTo>
                      <a:pt x="110" y="1047"/>
                    </a:lnTo>
                    <a:lnTo>
                      <a:pt x="108" y="1045"/>
                    </a:lnTo>
                    <a:lnTo>
                      <a:pt x="106" y="1045"/>
                    </a:lnTo>
                    <a:lnTo>
                      <a:pt x="104" y="1045"/>
                    </a:lnTo>
                    <a:lnTo>
                      <a:pt x="104" y="1043"/>
                    </a:lnTo>
                    <a:lnTo>
                      <a:pt x="104" y="1041"/>
                    </a:lnTo>
                    <a:lnTo>
                      <a:pt x="104" y="1039"/>
                    </a:lnTo>
                    <a:lnTo>
                      <a:pt x="104" y="1041"/>
                    </a:lnTo>
                    <a:lnTo>
                      <a:pt x="102" y="1039"/>
                    </a:lnTo>
                    <a:lnTo>
                      <a:pt x="102" y="1041"/>
                    </a:lnTo>
                    <a:lnTo>
                      <a:pt x="99" y="1041"/>
                    </a:lnTo>
                    <a:lnTo>
                      <a:pt x="97" y="1041"/>
                    </a:lnTo>
                    <a:lnTo>
                      <a:pt x="97" y="1043"/>
                    </a:lnTo>
                    <a:lnTo>
                      <a:pt x="97" y="1041"/>
                    </a:lnTo>
                    <a:lnTo>
                      <a:pt x="95" y="1041"/>
                    </a:lnTo>
                    <a:lnTo>
                      <a:pt x="95" y="1039"/>
                    </a:lnTo>
                    <a:lnTo>
                      <a:pt x="93" y="1039"/>
                    </a:lnTo>
                    <a:lnTo>
                      <a:pt x="91" y="1039"/>
                    </a:lnTo>
                    <a:lnTo>
                      <a:pt x="88" y="1039"/>
                    </a:lnTo>
                    <a:lnTo>
                      <a:pt x="86" y="1039"/>
                    </a:lnTo>
                    <a:lnTo>
                      <a:pt x="86" y="1036"/>
                    </a:lnTo>
                    <a:lnTo>
                      <a:pt x="86" y="1039"/>
                    </a:lnTo>
                    <a:lnTo>
                      <a:pt x="84" y="1039"/>
                    </a:lnTo>
                    <a:lnTo>
                      <a:pt x="84" y="1036"/>
                    </a:lnTo>
                    <a:lnTo>
                      <a:pt x="82" y="1036"/>
                    </a:lnTo>
                    <a:lnTo>
                      <a:pt x="82" y="1039"/>
                    </a:lnTo>
                    <a:lnTo>
                      <a:pt x="82" y="1036"/>
                    </a:lnTo>
                    <a:lnTo>
                      <a:pt x="80" y="1036"/>
                    </a:lnTo>
                    <a:lnTo>
                      <a:pt x="80" y="1034"/>
                    </a:lnTo>
                    <a:lnTo>
                      <a:pt x="80" y="1032"/>
                    </a:lnTo>
                    <a:lnTo>
                      <a:pt x="80" y="1034"/>
                    </a:lnTo>
                    <a:lnTo>
                      <a:pt x="80" y="1032"/>
                    </a:lnTo>
                    <a:lnTo>
                      <a:pt x="77" y="1032"/>
                    </a:lnTo>
                    <a:lnTo>
                      <a:pt x="80" y="1032"/>
                    </a:lnTo>
                    <a:lnTo>
                      <a:pt x="80" y="1034"/>
                    </a:lnTo>
                    <a:lnTo>
                      <a:pt x="77" y="1034"/>
                    </a:lnTo>
                    <a:lnTo>
                      <a:pt x="75" y="1034"/>
                    </a:lnTo>
                    <a:lnTo>
                      <a:pt x="73" y="1034"/>
                    </a:lnTo>
                    <a:lnTo>
                      <a:pt x="73" y="1032"/>
                    </a:lnTo>
                    <a:lnTo>
                      <a:pt x="71" y="1032"/>
                    </a:lnTo>
                    <a:lnTo>
                      <a:pt x="71" y="1030"/>
                    </a:lnTo>
                    <a:lnTo>
                      <a:pt x="73" y="1030"/>
                    </a:lnTo>
                    <a:lnTo>
                      <a:pt x="71" y="1030"/>
                    </a:lnTo>
                    <a:lnTo>
                      <a:pt x="71" y="1028"/>
                    </a:lnTo>
                    <a:lnTo>
                      <a:pt x="71" y="1030"/>
                    </a:lnTo>
                    <a:lnTo>
                      <a:pt x="69" y="1030"/>
                    </a:lnTo>
                    <a:lnTo>
                      <a:pt x="69" y="1032"/>
                    </a:lnTo>
                    <a:lnTo>
                      <a:pt x="66" y="1032"/>
                    </a:lnTo>
                    <a:lnTo>
                      <a:pt x="66" y="1030"/>
                    </a:lnTo>
                    <a:lnTo>
                      <a:pt x="64" y="1032"/>
                    </a:lnTo>
                    <a:lnTo>
                      <a:pt x="62" y="103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5135563" y="555625"/>
                <a:ext cx="1893887" cy="1352550"/>
              </a:xfrm>
              <a:custGeom>
                <a:avLst/>
                <a:gdLst>
                  <a:gd name="T0" fmla="*/ 521671397 w 1193"/>
                  <a:gd name="T1" fmla="*/ 1408768131 h 852"/>
                  <a:gd name="T2" fmla="*/ 483869873 w 1193"/>
                  <a:gd name="T3" fmla="*/ 1381045626 h 852"/>
                  <a:gd name="T4" fmla="*/ 466227997 w 1193"/>
                  <a:gd name="T5" fmla="*/ 1338203776 h 852"/>
                  <a:gd name="T6" fmla="*/ 388103900 w 1193"/>
                  <a:gd name="T7" fmla="*/ 1320561893 h 852"/>
                  <a:gd name="T8" fmla="*/ 355341097 w 1193"/>
                  <a:gd name="T9" fmla="*/ 1302921599 h 852"/>
                  <a:gd name="T10" fmla="*/ 322579882 w 1193"/>
                  <a:gd name="T11" fmla="*/ 1265118472 h 852"/>
                  <a:gd name="T12" fmla="*/ 277217100 w 1193"/>
                  <a:gd name="T13" fmla="*/ 1260078161 h 852"/>
                  <a:gd name="T14" fmla="*/ 211693082 w 1193"/>
                  <a:gd name="T15" fmla="*/ 1192033168 h 852"/>
                  <a:gd name="T16" fmla="*/ 216733391 w 1193"/>
                  <a:gd name="T17" fmla="*/ 1108868829 h 852"/>
                  <a:gd name="T18" fmla="*/ 201612414 w 1193"/>
                  <a:gd name="T19" fmla="*/ 1081146325 h 852"/>
                  <a:gd name="T20" fmla="*/ 161289941 w 1193"/>
                  <a:gd name="T21" fmla="*/ 1076106014 h 852"/>
                  <a:gd name="T22" fmla="*/ 201612414 w 1193"/>
                  <a:gd name="T23" fmla="*/ 1033264163 h 852"/>
                  <a:gd name="T24" fmla="*/ 239413988 w 1193"/>
                  <a:gd name="T25" fmla="*/ 1033264163 h 852"/>
                  <a:gd name="T26" fmla="*/ 267136482 w 1193"/>
                  <a:gd name="T27" fmla="*/ 997981986 h 852"/>
                  <a:gd name="T28" fmla="*/ 299897697 w 1193"/>
                  <a:gd name="T29" fmla="*/ 970261069 h 852"/>
                  <a:gd name="T30" fmla="*/ 395663570 w 1193"/>
                  <a:gd name="T31" fmla="*/ 899696714 h 852"/>
                  <a:gd name="T32" fmla="*/ 289817079 w 1193"/>
                  <a:gd name="T33" fmla="*/ 776208101 h 852"/>
                  <a:gd name="T34" fmla="*/ 90725589 w 1193"/>
                  <a:gd name="T35" fmla="*/ 665321258 h 852"/>
                  <a:gd name="T36" fmla="*/ 50403103 w 1193"/>
                  <a:gd name="T37" fmla="*/ 599797214 h 852"/>
                  <a:gd name="T38" fmla="*/ 118446520 w 1193"/>
                  <a:gd name="T39" fmla="*/ 582155332 h 852"/>
                  <a:gd name="T40" fmla="*/ 166330250 w 1193"/>
                  <a:gd name="T41" fmla="*/ 561994087 h 852"/>
                  <a:gd name="T42" fmla="*/ 173889920 w 1193"/>
                  <a:gd name="T43" fmla="*/ 511592564 h 852"/>
                  <a:gd name="T44" fmla="*/ 173889920 w 1193"/>
                  <a:gd name="T45" fmla="*/ 423386327 h 852"/>
                  <a:gd name="T46" fmla="*/ 367942664 w 1193"/>
                  <a:gd name="T47" fmla="*/ 40322501 h 852"/>
                  <a:gd name="T48" fmla="*/ 1076105597 w 1193"/>
                  <a:gd name="T49" fmla="*/ 133569086 h 852"/>
                  <a:gd name="T50" fmla="*/ 1441528801 w 1193"/>
                  <a:gd name="T51" fmla="*/ 332660629 h 852"/>
                  <a:gd name="T52" fmla="*/ 1726305869 w 1193"/>
                  <a:gd name="T53" fmla="*/ 332660629 h 852"/>
                  <a:gd name="T54" fmla="*/ 2147483647 w 1193"/>
                  <a:gd name="T55" fmla="*/ 355342822 h 852"/>
                  <a:gd name="T56" fmla="*/ 2147483647 w 1193"/>
                  <a:gd name="T57" fmla="*/ 1066026979 h 852"/>
                  <a:gd name="T58" fmla="*/ 2147483647 w 1193"/>
                  <a:gd name="T59" fmla="*/ 1376005315 h 852"/>
                  <a:gd name="T60" fmla="*/ 2147483647 w 1193"/>
                  <a:gd name="T61" fmla="*/ 1408768131 h 852"/>
                  <a:gd name="T62" fmla="*/ 2147483647 w 1193"/>
                  <a:gd name="T63" fmla="*/ 1532254958 h 852"/>
                  <a:gd name="T64" fmla="*/ 2147483647 w 1193"/>
                  <a:gd name="T65" fmla="*/ 1698585620 h 852"/>
                  <a:gd name="T66" fmla="*/ 2147483647 w 1193"/>
                  <a:gd name="T67" fmla="*/ 1691025947 h 852"/>
                  <a:gd name="T68" fmla="*/ 2147483647 w 1193"/>
                  <a:gd name="T69" fmla="*/ 1731348435 h 852"/>
                  <a:gd name="T70" fmla="*/ 2147483647 w 1193"/>
                  <a:gd name="T71" fmla="*/ 1759069352 h 852"/>
                  <a:gd name="T72" fmla="*/ 2147483647 w 1193"/>
                  <a:gd name="T73" fmla="*/ 1759069352 h 852"/>
                  <a:gd name="T74" fmla="*/ 2147483647 w 1193"/>
                  <a:gd name="T75" fmla="*/ 1801912790 h 852"/>
                  <a:gd name="T76" fmla="*/ 2147483647 w 1193"/>
                  <a:gd name="T77" fmla="*/ 1847275589 h 852"/>
                  <a:gd name="T78" fmla="*/ 2147483647 w 1193"/>
                  <a:gd name="T79" fmla="*/ 1892638389 h 852"/>
                  <a:gd name="T80" fmla="*/ 2147483647 w 1193"/>
                  <a:gd name="T81" fmla="*/ 1930439928 h 852"/>
                  <a:gd name="T82" fmla="*/ 2147483647 w 1193"/>
                  <a:gd name="T83" fmla="*/ 1990923661 h 852"/>
                  <a:gd name="T84" fmla="*/ 2147483647 w 1193"/>
                  <a:gd name="T85" fmla="*/ 2091729882 h 852"/>
                  <a:gd name="T86" fmla="*/ 2147483647 w 1193"/>
                  <a:gd name="T87" fmla="*/ 2129533009 h 852"/>
                  <a:gd name="T88" fmla="*/ 2147483647 w 1193"/>
                  <a:gd name="T89" fmla="*/ 1920359306 h 852"/>
                  <a:gd name="T90" fmla="*/ 2091729073 w 1193"/>
                  <a:gd name="T91" fmla="*/ 1796872479 h 852"/>
                  <a:gd name="T92" fmla="*/ 1837192669 w 1193"/>
                  <a:gd name="T93" fmla="*/ 1829633707 h 852"/>
                  <a:gd name="T94" fmla="*/ 1726305869 w 1193"/>
                  <a:gd name="T95" fmla="*/ 1885077129 h 852"/>
                  <a:gd name="T96" fmla="*/ 1698584963 w 1193"/>
                  <a:gd name="T97" fmla="*/ 1685985636 h 852"/>
                  <a:gd name="T98" fmla="*/ 1615418672 w 1193"/>
                  <a:gd name="T99" fmla="*/ 1670864702 h 852"/>
                  <a:gd name="T100" fmla="*/ 1459169089 w 1193"/>
                  <a:gd name="T101" fmla="*/ 1592738690 h 852"/>
                  <a:gd name="T102" fmla="*/ 1330642001 w 1193"/>
                  <a:gd name="T103" fmla="*/ 1504534041 h 852"/>
                  <a:gd name="T104" fmla="*/ 1209674582 w 1193"/>
                  <a:gd name="T105" fmla="*/ 1514614663 h 852"/>
                  <a:gd name="T106" fmla="*/ 1242435798 w 1193"/>
                  <a:gd name="T107" fmla="*/ 1370965004 h 852"/>
                  <a:gd name="T108" fmla="*/ 1108868400 w 1193"/>
                  <a:gd name="T109" fmla="*/ 1260078161 h 852"/>
                  <a:gd name="T110" fmla="*/ 965218797 w 1193"/>
                  <a:gd name="T111" fmla="*/ 1219755672 h 852"/>
                  <a:gd name="T112" fmla="*/ 914815706 w 1193"/>
                  <a:gd name="T113" fmla="*/ 1204634739 h 852"/>
                  <a:gd name="T114" fmla="*/ 811489965 w 1193"/>
                  <a:gd name="T115" fmla="*/ 1219755672 h 852"/>
                  <a:gd name="T116" fmla="*/ 811489965 w 1193"/>
                  <a:gd name="T117" fmla="*/ 1287799078 h 852"/>
                  <a:gd name="T118" fmla="*/ 811489965 w 1193"/>
                  <a:gd name="T119" fmla="*/ 1370965004 h 852"/>
                  <a:gd name="T120" fmla="*/ 756046564 w 1193"/>
                  <a:gd name="T121" fmla="*/ 1421368115 h 852"/>
                  <a:gd name="T122" fmla="*/ 637598507 w 1193"/>
                  <a:gd name="T123" fmla="*/ 1486892158 h 852"/>
                  <a:gd name="T124" fmla="*/ 549393891 w 1193"/>
                  <a:gd name="T125" fmla="*/ 1464211552 h 8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93"/>
                  <a:gd name="T190" fmla="*/ 0 h 852"/>
                  <a:gd name="T191" fmla="*/ 1193 w 1193"/>
                  <a:gd name="T192" fmla="*/ 852 h 8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93" h="852">
                    <a:moveTo>
                      <a:pt x="205" y="572"/>
                    </a:moveTo>
                    <a:lnTo>
                      <a:pt x="205" y="572"/>
                    </a:lnTo>
                    <a:lnTo>
                      <a:pt x="205" y="575"/>
                    </a:lnTo>
                    <a:lnTo>
                      <a:pt x="203" y="572"/>
                    </a:lnTo>
                    <a:lnTo>
                      <a:pt x="203" y="575"/>
                    </a:lnTo>
                    <a:lnTo>
                      <a:pt x="203" y="572"/>
                    </a:lnTo>
                    <a:lnTo>
                      <a:pt x="201" y="575"/>
                    </a:lnTo>
                    <a:lnTo>
                      <a:pt x="201" y="572"/>
                    </a:lnTo>
                    <a:lnTo>
                      <a:pt x="198" y="575"/>
                    </a:lnTo>
                    <a:lnTo>
                      <a:pt x="198" y="572"/>
                    </a:lnTo>
                    <a:lnTo>
                      <a:pt x="201" y="570"/>
                    </a:lnTo>
                    <a:lnTo>
                      <a:pt x="201" y="568"/>
                    </a:lnTo>
                    <a:lnTo>
                      <a:pt x="203" y="568"/>
                    </a:lnTo>
                    <a:lnTo>
                      <a:pt x="203" y="566"/>
                    </a:lnTo>
                    <a:lnTo>
                      <a:pt x="203" y="564"/>
                    </a:lnTo>
                    <a:lnTo>
                      <a:pt x="203" y="566"/>
                    </a:lnTo>
                    <a:lnTo>
                      <a:pt x="203" y="564"/>
                    </a:lnTo>
                    <a:lnTo>
                      <a:pt x="205" y="564"/>
                    </a:lnTo>
                    <a:lnTo>
                      <a:pt x="205" y="561"/>
                    </a:lnTo>
                    <a:lnTo>
                      <a:pt x="207" y="561"/>
                    </a:lnTo>
                    <a:lnTo>
                      <a:pt x="207" y="559"/>
                    </a:lnTo>
                    <a:lnTo>
                      <a:pt x="209" y="559"/>
                    </a:lnTo>
                    <a:lnTo>
                      <a:pt x="207" y="559"/>
                    </a:lnTo>
                    <a:lnTo>
                      <a:pt x="207" y="557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3" y="555"/>
                    </a:lnTo>
                    <a:lnTo>
                      <a:pt x="201" y="555"/>
                    </a:lnTo>
                    <a:lnTo>
                      <a:pt x="201" y="553"/>
                    </a:lnTo>
                    <a:lnTo>
                      <a:pt x="198" y="553"/>
                    </a:lnTo>
                    <a:lnTo>
                      <a:pt x="196" y="553"/>
                    </a:lnTo>
                    <a:lnTo>
                      <a:pt x="194" y="553"/>
                    </a:lnTo>
                    <a:lnTo>
                      <a:pt x="194" y="550"/>
                    </a:lnTo>
                    <a:lnTo>
                      <a:pt x="194" y="548"/>
                    </a:lnTo>
                    <a:lnTo>
                      <a:pt x="192" y="546"/>
                    </a:lnTo>
                    <a:lnTo>
                      <a:pt x="192" y="548"/>
                    </a:lnTo>
                    <a:lnTo>
                      <a:pt x="192" y="546"/>
                    </a:lnTo>
                    <a:lnTo>
                      <a:pt x="192" y="544"/>
                    </a:lnTo>
                    <a:lnTo>
                      <a:pt x="190" y="542"/>
                    </a:lnTo>
                    <a:lnTo>
                      <a:pt x="190" y="539"/>
                    </a:lnTo>
                    <a:lnTo>
                      <a:pt x="187" y="539"/>
                    </a:lnTo>
                    <a:lnTo>
                      <a:pt x="190" y="539"/>
                    </a:lnTo>
                    <a:lnTo>
                      <a:pt x="190" y="537"/>
                    </a:lnTo>
                    <a:lnTo>
                      <a:pt x="190" y="535"/>
                    </a:lnTo>
                    <a:lnTo>
                      <a:pt x="190" y="533"/>
                    </a:lnTo>
                    <a:lnTo>
                      <a:pt x="187" y="533"/>
                    </a:lnTo>
                    <a:lnTo>
                      <a:pt x="190" y="533"/>
                    </a:lnTo>
                    <a:lnTo>
                      <a:pt x="187" y="533"/>
                    </a:lnTo>
                    <a:lnTo>
                      <a:pt x="187" y="531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1" y="531"/>
                    </a:lnTo>
                    <a:lnTo>
                      <a:pt x="179" y="531"/>
                    </a:lnTo>
                    <a:lnTo>
                      <a:pt x="176" y="531"/>
                    </a:lnTo>
                    <a:lnTo>
                      <a:pt x="176" y="528"/>
                    </a:lnTo>
                    <a:lnTo>
                      <a:pt x="176" y="526"/>
                    </a:lnTo>
                    <a:lnTo>
                      <a:pt x="174" y="526"/>
                    </a:lnTo>
                    <a:lnTo>
                      <a:pt x="172" y="524"/>
                    </a:lnTo>
                    <a:lnTo>
                      <a:pt x="170" y="522"/>
                    </a:lnTo>
                    <a:lnTo>
                      <a:pt x="168" y="522"/>
                    </a:lnTo>
                    <a:lnTo>
                      <a:pt x="165" y="522"/>
                    </a:lnTo>
                    <a:lnTo>
                      <a:pt x="163" y="522"/>
                    </a:lnTo>
                    <a:lnTo>
                      <a:pt x="161" y="522"/>
                    </a:lnTo>
                    <a:lnTo>
                      <a:pt x="159" y="524"/>
                    </a:lnTo>
                    <a:lnTo>
                      <a:pt x="157" y="524"/>
                    </a:lnTo>
                    <a:lnTo>
                      <a:pt x="154" y="524"/>
                    </a:lnTo>
                    <a:lnTo>
                      <a:pt x="152" y="524"/>
                    </a:lnTo>
                    <a:lnTo>
                      <a:pt x="150" y="526"/>
                    </a:lnTo>
                    <a:lnTo>
                      <a:pt x="148" y="526"/>
                    </a:lnTo>
                    <a:lnTo>
                      <a:pt x="146" y="526"/>
                    </a:lnTo>
                    <a:lnTo>
                      <a:pt x="143" y="526"/>
                    </a:lnTo>
                    <a:lnTo>
                      <a:pt x="143" y="528"/>
                    </a:lnTo>
                    <a:lnTo>
                      <a:pt x="141" y="528"/>
                    </a:lnTo>
                    <a:lnTo>
                      <a:pt x="141" y="531"/>
                    </a:lnTo>
                    <a:lnTo>
                      <a:pt x="141" y="528"/>
                    </a:lnTo>
                    <a:lnTo>
                      <a:pt x="139" y="528"/>
                    </a:lnTo>
                    <a:lnTo>
                      <a:pt x="139" y="526"/>
                    </a:lnTo>
                    <a:lnTo>
                      <a:pt x="141" y="526"/>
                    </a:lnTo>
                    <a:lnTo>
                      <a:pt x="141" y="524"/>
                    </a:lnTo>
                    <a:lnTo>
                      <a:pt x="143" y="524"/>
                    </a:lnTo>
                    <a:lnTo>
                      <a:pt x="143" y="522"/>
                    </a:lnTo>
                    <a:lnTo>
                      <a:pt x="143" y="520"/>
                    </a:lnTo>
                    <a:lnTo>
                      <a:pt x="146" y="520"/>
                    </a:lnTo>
                    <a:lnTo>
                      <a:pt x="143" y="520"/>
                    </a:lnTo>
                    <a:lnTo>
                      <a:pt x="143" y="517"/>
                    </a:lnTo>
                    <a:lnTo>
                      <a:pt x="141" y="517"/>
                    </a:lnTo>
                    <a:lnTo>
                      <a:pt x="141" y="515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39" y="509"/>
                    </a:lnTo>
                    <a:lnTo>
                      <a:pt x="137" y="509"/>
                    </a:lnTo>
                    <a:lnTo>
                      <a:pt x="139" y="509"/>
                    </a:lnTo>
                    <a:lnTo>
                      <a:pt x="137" y="506"/>
                    </a:lnTo>
                    <a:lnTo>
                      <a:pt x="137" y="504"/>
                    </a:lnTo>
                    <a:lnTo>
                      <a:pt x="135" y="504"/>
                    </a:lnTo>
                    <a:lnTo>
                      <a:pt x="132" y="504"/>
                    </a:lnTo>
                    <a:lnTo>
                      <a:pt x="132" y="502"/>
                    </a:lnTo>
                    <a:lnTo>
                      <a:pt x="130" y="502"/>
                    </a:lnTo>
                    <a:lnTo>
                      <a:pt x="128" y="502"/>
                    </a:lnTo>
                    <a:lnTo>
                      <a:pt x="126" y="502"/>
                    </a:lnTo>
                    <a:lnTo>
                      <a:pt x="126" y="500"/>
                    </a:lnTo>
                    <a:lnTo>
                      <a:pt x="126" y="502"/>
                    </a:lnTo>
                    <a:lnTo>
                      <a:pt x="124" y="502"/>
                    </a:lnTo>
                    <a:lnTo>
                      <a:pt x="124" y="500"/>
                    </a:lnTo>
                    <a:lnTo>
                      <a:pt x="121" y="500"/>
                    </a:lnTo>
                    <a:lnTo>
                      <a:pt x="119" y="500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7" y="500"/>
                    </a:lnTo>
                    <a:lnTo>
                      <a:pt x="117" y="498"/>
                    </a:lnTo>
                    <a:lnTo>
                      <a:pt x="115" y="498"/>
                    </a:lnTo>
                    <a:lnTo>
                      <a:pt x="115" y="500"/>
                    </a:lnTo>
                    <a:lnTo>
                      <a:pt x="113" y="500"/>
                    </a:lnTo>
                    <a:lnTo>
                      <a:pt x="110" y="500"/>
                    </a:lnTo>
                    <a:lnTo>
                      <a:pt x="110" y="498"/>
                    </a:lnTo>
                    <a:lnTo>
                      <a:pt x="110" y="500"/>
                    </a:lnTo>
                    <a:lnTo>
                      <a:pt x="110" y="498"/>
                    </a:lnTo>
                    <a:lnTo>
                      <a:pt x="108" y="498"/>
                    </a:lnTo>
                    <a:lnTo>
                      <a:pt x="108" y="495"/>
                    </a:lnTo>
                    <a:lnTo>
                      <a:pt x="106" y="495"/>
                    </a:lnTo>
                    <a:lnTo>
                      <a:pt x="104" y="495"/>
                    </a:lnTo>
                    <a:lnTo>
                      <a:pt x="102" y="495"/>
                    </a:lnTo>
                    <a:lnTo>
                      <a:pt x="99" y="495"/>
                    </a:lnTo>
                    <a:lnTo>
                      <a:pt x="99" y="493"/>
                    </a:lnTo>
                    <a:lnTo>
                      <a:pt x="97" y="493"/>
                    </a:lnTo>
                    <a:lnTo>
                      <a:pt x="95" y="493"/>
                    </a:lnTo>
                    <a:lnTo>
                      <a:pt x="93" y="493"/>
                    </a:lnTo>
                    <a:lnTo>
                      <a:pt x="91" y="493"/>
                    </a:lnTo>
                    <a:lnTo>
                      <a:pt x="91" y="491"/>
                    </a:lnTo>
                    <a:lnTo>
                      <a:pt x="88" y="491"/>
                    </a:lnTo>
                    <a:lnTo>
                      <a:pt x="88" y="489"/>
                    </a:lnTo>
                    <a:lnTo>
                      <a:pt x="88" y="487"/>
                    </a:lnTo>
                    <a:lnTo>
                      <a:pt x="88" y="484"/>
                    </a:lnTo>
                    <a:lnTo>
                      <a:pt x="88" y="482"/>
                    </a:lnTo>
                    <a:lnTo>
                      <a:pt x="86" y="480"/>
                    </a:lnTo>
                    <a:lnTo>
                      <a:pt x="86" y="478"/>
                    </a:lnTo>
                    <a:lnTo>
                      <a:pt x="84" y="476"/>
                    </a:lnTo>
                    <a:lnTo>
                      <a:pt x="84" y="473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0" y="471"/>
                    </a:lnTo>
                    <a:lnTo>
                      <a:pt x="77" y="469"/>
                    </a:lnTo>
                    <a:lnTo>
                      <a:pt x="77" y="467"/>
                    </a:lnTo>
                    <a:lnTo>
                      <a:pt x="75" y="467"/>
                    </a:lnTo>
                    <a:lnTo>
                      <a:pt x="75" y="465"/>
                    </a:lnTo>
                    <a:lnTo>
                      <a:pt x="73" y="462"/>
                    </a:lnTo>
                    <a:lnTo>
                      <a:pt x="73" y="460"/>
                    </a:lnTo>
                    <a:lnTo>
                      <a:pt x="73" y="458"/>
                    </a:lnTo>
                    <a:lnTo>
                      <a:pt x="73" y="454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5" y="449"/>
                    </a:lnTo>
                    <a:lnTo>
                      <a:pt x="77" y="449"/>
                    </a:lnTo>
                    <a:lnTo>
                      <a:pt x="77" y="447"/>
                    </a:lnTo>
                    <a:lnTo>
                      <a:pt x="80" y="447"/>
                    </a:lnTo>
                    <a:lnTo>
                      <a:pt x="80" y="445"/>
                    </a:lnTo>
                    <a:lnTo>
                      <a:pt x="80" y="443"/>
                    </a:lnTo>
                    <a:lnTo>
                      <a:pt x="82" y="443"/>
                    </a:lnTo>
                    <a:lnTo>
                      <a:pt x="84" y="443"/>
                    </a:lnTo>
                    <a:lnTo>
                      <a:pt x="84" y="440"/>
                    </a:lnTo>
                    <a:lnTo>
                      <a:pt x="84" y="443"/>
                    </a:lnTo>
                    <a:lnTo>
                      <a:pt x="84" y="440"/>
                    </a:lnTo>
                    <a:lnTo>
                      <a:pt x="86" y="443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38"/>
                    </a:lnTo>
                    <a:lnTo>
                      <a:pt x="91" y="438"/>
                    </a:lnTo>
                    <a:lnTo>
                      <a:pt x="91" y="436"/>
                    </a:lnTo>
                    <a:lnTo>
                      <a:pt x="91" y="434"/>
                    </a:lnTo>
                    <a:lnTo>
                      <a:pt x="88" y="434"/>
                    </a:lnTo>
                    <a:lnTo>
                      <a:pt x="91" y="436"/>
                    </a:lnTo>
                    <a:lnTo>
                      <a:pt x="88" y="436"/>
                    </a:lnTo>
                    <a:lnTo>
                      <a:pt x="88" y="434"/>
                    </a:lnTo>
                    <a:lnTo>
                      <a:pt x="88" y="436"/>
                    </a:lnTo>
                    <a:lnTo>
                      <a:pt x="86" y="436"/>
                    </a:lnTo>
                    <a:lnTo>
                      <a:pt x="88" y="436"/>
                    </a:lnTo>
                    <a:lnTo>
                      <a:pt x="86" y="434"/>
                    </a:lnTo>
                    <a:lnTo>
                      <a:pt x="86" y="436"/>
                    </a:lnTo>
                    <a:lnTo>
                      <a:pt x="86" y="434"/>
                    </a:lnTo>
                    <a:lnTo>
                      <a:pt x="86" y="432"/>
                    </a:lnTo>
                    <a:lnTo>
                      <a:pt x="84" y="432"/>
                    </a:lnTo>
                    <a:lnTo>
                      <a:pt x="84" y="429"/>
                    </a:lnTo>
                    <a:lnTo>
                      <a:pt x="82" y="429"/>
                    </a:lnTo>
                    <a:lnTo>
                      <a:pt x="80" y="429"/>
                    </a:lnTo>
                    <a:lnTo>
                      <a:pt x="77" y="429"/>
                    </a:lnTo>
                    <a:lnTo>
                      <a:pt x="80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80" y="429"/>
                    </a:lnTo>
                    <a:lnTo>
                      <a:pt x="80" y="432"/>
                    </a:lnTo>
                    <a:lnTo>
                      <a:pt x="77" y="432"/>
                    </a:lnTo>
                    <a:lnTo>
                      <a:pt x="75" y="432"/>
                    </a:lnTo>
                    <a:lnTo>
                      <a:pt x="75" y="434"/>
                    </a:lnTo>
                    <a:lnTo>
                      <a:pt x="73" y="434"/>
                    </a:lnTo>
                    <a:lnTo>
                      <a:pt x="73" y="432"/>
                    </a:lnTo>
                    <a:lnTo>
                      <a:pt x="73" y="429"/>
                    </a:lnTo>
                    <a:lnTo>
                      <a:pt x="71" y="432"/>
                    </a:lnTo>
                    <a:lnTo>
                      <a:pt x="71" y="434"/>
                    </a:lnTo>
                    <a:lnTo>
                      <a:pt x="69" y="434"/>
                    </a:lnTo>
                    <a:lnTo>
                      <a:pt x="69" y="432"/>
                    </a:lnTo>
                    <a:lnTo>
                      <a:pt x="69" y="434"/>
                    </a:lnTo>
                    <a:lnTo>
                      <a:pt x="66" y="432"/>
                    </a:lnTo>
                    <a:lnTo>
                      <a:pt x="69" y="432"/>
                    </a:lnTo>
                    <a:lnTo>
                      <a:pt x="66" y="432"/>
                    </a:lnTo>
                    <a:lnTo>
                      <a:pt x="66" y="429"/>
                    </a:lnTo>
                    <a:lnTo>
                      <a:pt x="66" y="427"/>
                    </a:lnTo>
                    <a:lnTo>
                      <a:pt x="64" y="427"/>
                    </a:lnTo>
                    <a:lnTo>
                      <a:pt x="64" y="425"/>
                    </a:lnTo>
                    <a:lnTo>
                      <a:pt x="64" y="423"/>
                    </a:lnTo>
                    <a:lnTo>
                      <a:pt x="64" y="421"/>
                    </a:lnTo>
                    <a:lnTo>
                      <a:pt x="64" y="418"/>
                    </a:lnTo>
                    <a:lnTo>
                      <a:pt x="66" y="421"/>
                    </a:lnTo>
                    <a:lnTo>
                      <a:pt x="66" y="418"/>
                    </a:lnTo>
                    <a:lnTo>
                      <a:pt x="66" y="416"/>
                    </a:lnTo>
                    <a:lnTo>
                      <a:pt x="66" y="414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71" y="414"/>
                    </a:lnTo>
                    <a:lnTo>
                      <a:pt x="71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80" y="410"/>
                    </a:lnTo>
                    <a:lnTo>
                      <a:pt x="80" y="407"/>
                    </a:lnTo>
                    <a:lnTo>
                      <a:pt x="82" y="407"/>
                    </a:lnTo>
                    <a:lnTo>
                      <a:pt x="82" y="405"/>
                    </a:lnTo>
                    <a:lnTo>
                      <a:pt x="84" y="405"/>
                    </a:lnTo>
                    <a:lnTo>
                      <a:pt x="84" y="407"/>
                    </a:lnTo>
                    <a:lnTo>
                      <a:pt x="84" y="405"/>
                    </a:lnTo>
                    <a:lnTo>
                      <a:pt x="86" y="405"/>
                    </a:lnTo>
                    <a:lnTo>
                      <a:pt x="86" y="407"/>
                    </a:lnTo>
                    <a:lnTo>
                      <a:pt x="88" y="407"/>
                    </a:lnTo>
                    <a:lnTo>
                      <a:pt x="91" y="407"/>
                    </a:lnTo>
                    <a:lnTo>
                      <a:pt x="91" y="405"/>
                    </a:lnTo>
                    <a:lnTo>
                      <a:pt x="91" y="407"/>
                    </a:lnTo>
                    <a:lnTo>
                      <a:pt x="93" y="407"/>
                    </a:lnTo>
                    <a:lnTo>
                      <a:pt x="93" y="410"/>
                    </a:lnTo>
                    <a:lnTo>
                      <a:pt x="93" y="407"/>
                    </a:lnTo>
                    <a:lnTo>
                      <a:pt x="95" y="407"/>
                    </a:lnTo>
                    <a:lnTo>
                      <a:pt x="93" y="407"/>
                    </a:lnTo>
                    <a:lnTo>
                      <a:pt x="93" y="410"/>
                    </a:lnTo>
                    <a:lnTo>
                      <a:pt x="95" y="410"/>
                    </a:lnTo>
                    <a:lnTo>
                      <a:pt x="95" y="407"/>
                    </a:lnTo>
                    <a:lnTo>
                      <a:pt x="97" y="407"/>
                    </a:lnTo>
                    <a:lnTo>
                      <a:pt x="97" y="405"/>
                    </a:lnTo>
                    <a:lnTo>
                      <a:pt x="99" y="405"/>
                    </a:lnTo>
                    <a:lnTo>
                      <a:pt x="99" y="403"/>
                    </a:lnTo>
                    <a:lnTo>
                      <a:pt x="102" y="403"/>
                    </a:lnTo>
                    <a:lnTo>
                      <a:pt x="99" y="403"/>
                    </a:lnTo>
                    <a:lnTo>
                      <a:pt x="99" y="401"/>
                    </a:lnTo>
                    <a:lnTo>
                      <a:pt x="99" y="399"/>
                    </a:lnTo>
                    <a:lnTo>
                      <a:pt x="102" y="399"/>
                    </a:lnTo>
                    <a:lnTo>
                      <a:pt x="102" y="401"/>
                    </a:lnTo>
                    <a:lnTo>
                      <a:pt x="102" y="399"/>
                    </a:lnTo>
                    <a:lnTo>
                      <a:pt x="102" y="396"/>
                    </a:lnTo>
                    <a:lnTo>
                      <a:pt x="102" y="399"/>
                    </a:lnTo>
                    <a:lnTo>
                      <a:pt x="104" y="396"/>
                    </a:lnTo>
                    <a:lnTo>
                      <a:pt x="102" y="396"/>
                    </a:lnTo>
                    <a:lnTo>
                      <a:pt x="104" y="396"/>
                    </a:lnTo>
                    <a:lnTo>
                      <a:pt x="102" y="396"/>
                    </a:lnTo>
                    <a:lnTo>
                      <a:pt x="104" y="396"/>
                    </a:lnTo>
                    <a:lnTo>
                      <a:pt x="106" y="396"/>
                    </a:lnTo>
                    <a:lnTo>
                      <a:pt x="106" y="399"/>
                    </a:lnTo>
                    <a:lnTo>
                      <a:pt x="106" y="396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3" y="396"/>
                    </a:lnTo>
                    <a:lnTo>
                      <a:pt x="113" y="394"/>
                    </a:lnTo>
                    <a:lnTo>
                      <a:pt x="115" y="394"/>
                    </a:lnTo>
                    <a:lnTo>
                      <a:pt x="115" y="392"/>
                    </a:lnTo>
                    <a:lnTo>
                      <a:pt x="115" y="394"/>
                    </a:lnTo>
                    <a:lnTo>
                      <a:pt x="117" y="394"/>
                    </a:lnTo>
                    <a:lnTo>
                      <a:pt x="117" y="392"/>
                    </a:lnTo>
                    <a:lnTo>
                      <a:pt x="119" y="392"/>
                    </a:lnTo>
                    <a:lnTo>
                      <a:pt x="119" y="390"/>
                    </a:lnTo>
                    <a:lnTo>
                      <a:pt x="119" y="388"/>
                    </a:lnTo>
                    <a:lnTo>
                      <a:pt x="119" y="385"/>
                    </a:lnTo>
                    <a:lnTo>
                      <a:pt x="119" y="383"/>
                    </a:lnTo>
                    <a:lnTo>
                      <a:pt x="119" y="381"/>
                    </a:lnTo>
                    <a:lnTo>
                      <a:pt x="119" y="379"/>
                    </a:lnTo>
                    <a:lnTo>
                      <a:pt x="119" y="377"/>
                    </a:lnTo>
                    <a:lnTo>
                      <a:pt x="119" y="374"/>
                    </a:lnTo>
                    <a:lnTo>
                      <a:pt x="119" y="372"/>
                    </a:lnTo>
                    <a:lnTo>
                      <a:pt x="124" y="370"/>
                    </a:lnTo>
                    <a:lnTo>
                      <a:pt x="128" y="368"/>
                    </a:lnTo>
                    <a:lnTo>
                      <a:pt x="130" y="368"/>
                    </a:lnTo>
                    <a:lnTo>
                      <a:pt x="130" y="366"/>
                    </a:lnTo>
                    <a:lnTo>
                      <a:pt x="132" y="366"/>
                    </a:lnTo>
                    <a:lnTo>
                      <a:pt x="135" y="363"/>
                    </a:lnTo>
                    <a:lnTo>
                      <a:pt x="137" y="363"/>
                    </a:lnTo>
                    <a:lnTo>
                      <a:pt x="139" y="363"/>
                    </a:lnTo>
                    <a:lnTo>
                      <a:pt x="141" y="363"/>
                    </a:lnTo>
                    <a:lnTo>
                      <a:pt x="143" y="361"/>
                    </a:lnTo>
                    <a:lnTo>
                      <a:pt x="146" y="361"/>
                    </a:lnTo>
                    <a:lnTo>
                      <a:pt x="148" y="363"/>
                    </a:lnTo>
                    <a:lnTo>
                      <a:pt x="148" y="361"/>
                    </a:lnTo>
                    <a:lnTo>
                      <a:pt x="150" y="361"/>
                    </a:lnTo>
                    <a:lnTo>
                      <a:pt x="152" y="361"/>
                    </a:lnTo>
                    <a:lnTo>
                      <a:pt x="154" y="361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4" y="357"/>
                    </a:lnTo>
                    <a:lnTo>
                      <a:pt x="154" y="355"/>
                    </a:lnTo>
                    <a:lnTo>
                      <a:pt x="154" y="352"/>
                    </a:lnTo>
                    <a:lnTo>
                      <a:pt x="152" y="352"/>
                    </a:lnTo>
                    <a:lnTo>
                      <a:pt x="154" y="352"/>
                    </a:lnTo>
                    <a:lnTo>
                      <a:pt x="154" y="350"/>
                    </a:lnTo>
                    <a:lnTo>
                      <a:pt x="152" y="350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8" y="348"/>
                    </a:lnTo>
                    <a:lnTo>
                      <a:pt x="146" y="348"/>
                    </a:lnTo>
                    <a:lnTo>
                      <a:pt x="143" y="348"/>
                    </a:lnTo>
                    <a:lnTo>
                      <a:pt x="143" y="346"/>
                    </a:lnTo>
                    <a:lnTo>
                      <a:pt x="141" y="348"/>
                    </a:lnTo>
                    <a:lnTo>
                      <a:pt x="139" y="348"/>
                    </a:lnTo>
                    <a:lnTo>
                      <a:pt x="137" y="348"/>
                    </a:lnTo>
                    <a:lnTo>
                      <a:pt x="137" y="346"/>
                    </a:lnTo>
                    <a:lnTo>
                      <a:pt x="135" y="346"/>
                    </a:lnTo>
                    <a:lnTo>
                      <a:pt x="132" y="346"/>
                    </a:lnTo>
                    <a:lnTo>
                      <a:pt x="130" y="346"/>
                    </a:lnTo>
                    <a:lnTo>
                      <a:pt x="128" y="344"/>
                    </a:lnTo>
                    <a:lnTo>
                      <a:pt x="126" y="344"/>
                    </a:lnTo>
                    <a:lnTo>
                      <a:pt x="126" y="341"/>
                    </a:lnTo>
                    <a:lnTo>
                      <a:pt x="126" y="339"/>
                    </a:lnTo>
                    <a:lnTo>
                      <a:pt x="126" y="337"/>
                    </a:lnTo>
                    <a:lnTo>
                      <a:pt x="126" y="333"/>
                    </a:lnTo>
                    <a:lnTo>
                      <a:pt x="126" y="328"/>
                    </a:lnTo>
                    <a:lnTo>
                      <a:pt x="126" y="326"/>
                    </a:lnTo>
                    <a:lnTo>
                      <a:pt x="126" y="324"/>
                    </a:lnTo>
                    <a:lnTo>
                      <a:pt x="126" y="322"/>
                    </a:lnTo>
                    <a:lnTo>
                      <a:pt x="126" y="319"/>
                    </a:lnTo>
                    <a:lnTo>
                      <a:pt x="124" y="319"/>
                    </a:lnTo>
                    <a:lnTo>
                      <a:pt x="124" y="317"/>
                    </a:lnTo>
                    <a:lnTo>
                      <a:pt x="121" y="315"/>
                    </a:lnTo>
                    <a:lnTo>
                      <a:pt x="119" y="313"/>
                    </a:lnTo>
                    <a:lnTo>
                      <a:pt x="119" y="311"/>
                    </a:lnTo>
                    <a:lnTo>
                      <a:pt x="117" y="308"/>
                    </a:lnTo>
                    <a:lnTo>
                      <a:pt x="115" y="308"/>
                    </a:lnTo>
                    <a:lnTo>
                      <a:pt x="115" y="306"/>
                    </a:lnTo>
                    <a:lnTo>
                      <a:pt x="115" y="304"/>
                    </a:lnTo>
                    <a:lnTo>
                      <a:pt x="113" y="302"/>
                    </a:lnTo>
                    <a:lnTo>
                      <a:pt x="110" y="300"/>
                    </a:lnTo>
                    <a:lnTo>
                      <a:pt x="108" y="297"/>
                    </a:lnTo>
                    <a:lnTo>
                      <a:pt x="106" y="297"/>
                    </a:lnTo>
                    <a:lnTo>
                      <a:pt x="104" y="295"/>
                    </a:lnTo>
                    <a:lnTo>
                      <a:pt x="102" y="293"/>
                    </a:lnTo>
                    <a:lnTo>
                      <a:pt x="99" y="293"/>
                    </a:lnTo>
                    <a:lnTo>
                      <a:pt x="97" y="291"/>
                    </a:lnTo>
                    <a:lnTo>
                      <a:pt x="95" y="291"/>
                    </a:lnTo>
                    <a:lnTo>
                      <a:pt x="93" y="289"/>
                    </a:lnTo>
                    <a:lnTo>
                      <a:pt x="91" y="289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2" y="284"/>
                    </a:lnTo>
                    <a:lnTo>
                      <a:pt x="77" y="282"/>
                    </a:lnTo>
                    <a:lnTo>
                      <a:pt x="75" y="282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78"/>
                    </a:lnTo>
                    <a:lnTo>
                      <a:pt x="66" y="278"/>
                    </a:lnTo>
                    <a:lnTo>
                      <a:pt x="64" y="278"/>
                    </a:lnTo>
                    <a:lnTo>
                      <a:pt x="64" y="275"/>
                    </a:lnTo>
                    <a:lnTo>
                      <a:pt x="60" y="275"/>
                    </a:lnTo>
                    <a:lnTo>
                      <a:pt x="58" y="275"/>
                    </a:lnTo>
                    <a:lnTo>
                      <a:pt x="58" y="273"/>
                    </a:lnTo>
                    <a:lnTo>
                      <a:pt x="55" y="273"/>
                    </a:lnTo>
                    <a:lnTo>
                      <a:pt x="53" y="271"/>
                    </a:lnTo>
                    <a:lnTo>
                      <a:pt x="51" y="269"/>
                    </a:lnTo>
                    <a:lnTo>
                      <a:pt x="49" y="269"/>
                    </a:lnTo>
                    <a:lnTo>
                      <a:pt x="47" y="267"/>
                    </a:lnTo>
                    <a:lnTo>
                      <a:pt x="44" y="267"/>
                    </a:lnTo>
                    <a:lnTo>
                      <a:pt x="42" y="267"/>
                    </a:lnTo>
                    <a:lnTo>
                      <a:pt x="40" y="267"/>
                    </a:lnTo>
                    <a:lnTo>
                      <a:pt x="38" y="267"/>
                    </a:lnTo>
                    <a:lnTo>
                      <a:pt x="36" y="267"/>
                    </a:lnTo>
                    <a:lnTo>
                      <a:pt x="36" y="264"/>
                    </a:lnTo>
                    <a:lnTo>
                      <a:pt x="33" y="264"/>
                    </a:lnTo>
                    <a:lnTo>
                      <a:pt x="36" y="264"/>
                    </a:lnTo>
                    <a:lnTo>
                      <a:pt x="33" y="264"/>
                    </a:lnTo>
                    <a:lnTo>
                      <a:pt x="36" y="264"/>
                    </a:lnTo>
                    <a:lnTo>
                      <a:pt x="33" y="264"/>
                    </a:lnTo>
                    <a:lnTo>
                      <a:pt x="33" y="262"/>
                    </a:lnTo>
                    <a:lnTo>
                      <a:pt x="31" y="262"/>
                    </a:lnTo>
                    <a:lnTo>
                      <a:pt x="29" y="260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7" y="256"/>
                    </a:lnTo>
                    <a:lnTo>
                      <a:pt x="25" y="258"/>
                    </a:lnTo>
                    <a:lnTo>
                      <a:pt x="25" y="256"/>
                    </a:lnTo>
                    <a:lnTo>
                      <a:pt x="27" y="253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2" y="251"/>
                    </a:lnTo>
                    <a:lnTo>
                      <a:pt x="22" y="249"/>
                    </a:lnTo>
                    <a:lnTo>
                      <a:pt x="22" y="245"/>
                    </a:lnTo>
                    <a:lnTo>
                      <a:pt x="20" y="242"/>
                    </a:lnTo>
                    <a:lnTo>
                      <a:pt x="20" y="240"/>
                    </a:lnTo>
                    <a:lnTo>
                      <a:pt x="20" y="238"/>
                    </a:lnTo>
                    <a:lnTo>
                      <a:pt x="22" y="238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20" y="234"/>
                    </a:lnTo>
                    <a:lnTo>
                      <a:pt x="22" y="234"/>
                    </a:lnTo>
                    <a:lnTo>
                      <a:pt x="22" y="231"/>
                    </a:lnTo>
                    <a:lnTo>
                      <a:pt x="25" y="229"/>
                    </a:lnTo>
                    <a:lnTo>
                      <a:pt x="27" y="231"/>
                    </a:lnTo>
                    <a:lnTo>
                      <a:pt x="29" y="231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9" y="236"/>
                    </a:lnTo>
                    <a:lnTo>
                      <a:pt x="31" y="236"/>
                    </a:lnTo>
                    <a:lnTo>
                      <a:pt x="33" y="236"/>
                    </a:lnTo>
                    <a:lnTo>
                      <a:pt x="36" y="236"/>
                    </a:lnTo>
                    <a:lnTo>
                      <a:pt x="36" y="234"/>
                    </a:lnTo>
                    <a:lnTo>
                      <a:pt x="36" y="231"/>
                    </a:lnTo>
                    <a:lnTo>
                      <a:pt x="38" y="231"/>
                    </a:lnTo>
                    <a:lnTo>
                      <a:pt x="40" y="234"/>
                    </a:lnTo>
                    <a:lnTo>
                      <a:pt x="42" y="234"/>
                    </a:lnTo>
                    <a:lnTo>
                      <a:pt x="42" y="231"/>
                    </a:lnTo>
                    <a:lnTo>
                      <a:pt x="40" y="231"/>
                    </a:lnTo>
                    <a:lnTo>
                      <a:pt x="40" y="229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4" y="225"/>
                    </a:lnTo>
                    <a:lnTo>
                      <a:pt x="44" y="227"/>
                    </a:lnTo>
                    <a:lnTo>
                      <a:pt x="44" y="229"/>
                    </a:lnTo>
                    <a:lnTo>
                      <a:pt x="44" y="231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49" y="229"/>
                    </a:lnTo>
                    <a:lnTo>
                      <a:pt x="49" y="227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53" y="225"/>
                    </a:lnTo>
                    <a:lnTo>
                      <a:pt x="53" y="227"/>
                    </a:lnTo>
                    <a:lnTo>
                      <a:pt x="53" y="229"/>
                    </a:lnTo>
                    <a:lnTo>
                      <a:pt x="55" y="229"/>
                    </a:lnTo>
                    <a:lnTo>
                      <a:pt x="55" y="231"/>
                    </a:lnTo>
                    <a:lnTo>
                      <a:pt x="58" y="229"/>
                    </a:lnTo>
                    <a:lnTo>
                      <a:pt x="55" y="229"/>
                    </a:lnTo>
                    <a:lnTo>
                      <a:pt x="55" y="227"/>
                    </a:lnTo>
                    <a:lnTo>
                      <a:pt x="55" y="225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8" y="220"/>
                    </a:lnTo>
                    <a:lnTo>
                      <a:pt x="60" y="223"/>
                    </a:lnTo>
                    <a:lnTo>
                      <a:pt x="60" y="225"/>
                    </a:lnTo>
                    <a:lnTo>
                      <a:pt x="62" y="225"/>
                    </a:lnTo>
                    <a:lnTo>
                      <a:pt x="62" y="223"/>
                    </a:lnTo>
                    <a:lnTo>
                      <a:pt x="62" y="220"/>
                    </a:lnTo>
                    <a:lnTo>
                      <a:pt x="64" y="220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9" y="218"/>
                    </a:lnTo>
                    <a:lnTo>
                      <a:pt x="66" y="218"/>
                    </a:lnTo>
                    <a:lnTo>
                      <a:pt x="66" y="216"/>
                    </a:lnTo>
                    <a:lnTo>
                      <a:pt x="69" y="216"/>
                    </a:lnTo>
                    <a:lnTo>
                      <a:pt x="66" y="216"/>
                    </a:lnTo>
                    <a:lnTo>
                      <a:pt x="64" y="218"/>
                    </a:lnTo>
                    <a:lnTo>
                      <a:pt x="62" y="218"/>
                    </a:lnTo>
                    <a:lnTo>
                      <a:pt x="62" y="216"/>
                    </a:lnTo>
                    <a:lnTo>
                      <a:pt x="64" y="216"/>
                    </a:lnTo>
                    <a:lnTo>
                      <a:pt x="64" y="214"/>
                    </a:lnTo>
                    <a:lnTo>
                      <a:pt x="62" y="214"/>
                    </a:lnTo>
                    <a:lnTo>
                      <a:pt x="62" y="216"/>
                    </a:lnTo>
                    <a:lnTo>
                      <a:pt x="60" y="216"/>
                    </a:lnTo>
                    <a:lnTo>
                      <a:pt x="60" y="214"/>
                    </a:lnTo>
                    <a:lnTo>
                      <a:pt x="62" y="214"/>
                    </a:lnTo>
                    <a:lnTo>
                      <a:pt x="64" y="214"/>
                    </a:lnTo>
                    <a:lnTo>
                      <a:pt x="66" y="214"/>
                    </a:lnTo>
                    <a:lnTo>
                      <a:pt x="66" y="216"/>
                    </a:lnTo>
                    <a:lnTo>
                      <a:pt x="66" y="214"/>
                    </a:lnTo>
                    <a:lnTo>
                      <a:pt x="69" y="212"/>
                    </a:lnTo>
                    <a:lnTo>
                      <a:pt x="69" y="209"/>
                    </a:lnTo>
                    <a:lnTo>
                      <a:pt x="66" y="209"/>
                    </a:lnTo>
                    <a:lnTo>
                      <a:pt x="66" y="207"/>
                    </a:lnTo>
                    <a:lnTo>
                      <a:pt x="69" y="207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69" y="203"/>
                    </a:lnTo>
                    <a:lnTo>
                      <a:pt x="66" y="203"/>
                    </a:lnTo>
                    <a:lnTo>
                      <a:pt x="66" y="201"/>
                    </a:lnTo>
                    <a:lnTo>
                      <a:pt x="69" y="201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9" y="203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71" y="198"/>
                    </a:lnTo>
                    <a:lnTo>
                      <a:pt x="69" y="196"/>
                    </a:lnTo>
                    <a:lnTo>
                      <a:pt x="69" y="194"/>
                    </a:lnTo>
                    <a:lnTo>
                      <a:pt x="69" y="192"/>
                    </a:lnTo>
                    <a:lnTo>
                      <a:pt x="71" y="192"/>
                    </a:lnTo>
                    <a:lnTo>
                      <a:pt x="71" y="190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3" y="183"/>
                    </a:lnTo>
                    <a:lnTo>
                      <a:pt x="75" y="183"/>
                    </a:lnTo>
                    <a:lnTo>
                      <a:pt x="73" y="183"/>
                    </a:lnTo>
                    <a:lnTo>
                      <a:pt x="71" y="181"/>
                    </a:lnTo>
                    <a:lnTo>
                      <a:pt x="73" y="179"/>
                    </a:lnTo>
                    <a:lnTo>
                      <a:pt x="73" y="174"/>
                    </a:lnTo>
                    <a:lnTo>
                      <a:pt x="71" y="170"/>
                    </a:lnTo>
                    <a:lnTo>
                      <a:pt x="69" y="168"/>
                    </a:lnTo>
                    <a:lnTo>
                      <a:pt x="66" y="163"/>
                    </a:lnTo>
                    <a:lnTo>
                      <a:pt x="64" y="161"/>
                    </a:lnTo>
                    <a:lnTo>
                      <a:pt x="60" y="157"/>
                    </a:lnTo>
                    <a:lnTo>
                      <a:pt x="58" y="154"/>
                    </a:lnTo>
                    <a:lnTo>
                      <a:pt x="51" y="152"/>
                    </a:lnTo>
                    <a:lnTo>
                      <a:pt x="47" y="148"/>
                    </a:lnTo>
                    <a:lnTo>
                      <a:pt x="42" y="148"/>
                    </a:lnTo>
                    <a:lnTo>
                      <a:pt x="38" y="146"/>
                    </a:lnTo>
                    <a:lnTo>
                      <a:pt x="31" y="143"/>
                    </a:lnTo>
                    <a:lnTo>
                      <a:pt x="25" y="143"/>
                    </a:lnTo>
                    <a:lnTo>
                      <a:pt x="18" y="143"/>
                    </a:lnTo>
                    <a:lnTo>
                      <a:pt x="16" y="141"/>
                    </a:lnTo>
                    <a:lnTo>
                      <a:pt x="14" y="139"/>
                    </a:lnTo>
                    <a:lnTo>
                      <a:pt x="11" y="135"/>
                    </a:lnTo>
                    <a:lnTo>
                      <a:pt x="9" y="132"/>
                    </a:lnTo>
                    <a:lnTo>
                      <a:pt x="7" y="128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3" y="119"/>
                    </a:lnTo>
                    <a:lnTo>
                      <a:pt x="3" y="115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3" y="106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7" y="97"/>
                    </a:lnTo>
                    <a:lnTo>
                      <a:pt x="9" y="95"/>
                    </a:lnTo>
                    <a:lnTo>
                      <a:pt x="14" y="93"/>
                    </a:lnTo>
                    <a:lnTo>
                      <a:pt x="16" y="91"/>
                    </a:lnTo>
                    <a:lnTo>
                      <a:pt x="18" y="91"/>
                    </a:lnTo>
                    <a:lnTo>
                      <a:pt x="22" y="86"/>
                    </a:lnTo>
                    <a:lnTo>
                      <a:pt x="27" y="82"/>
                    </a:lnTo>
                    <a:lnTo>
                      <a:pt x="29" y="80"/>
                    </a:lnTo>
                    <a:lnTo>
                      <a:pt x="31" y="77"/>
                    </a:lnTo>
                    <a:lnTo>
                      <a:pt x="33" y="75"/>
                    </a:lnTo>
                    <a:lnTo>
                      <a:pt x="36" y="73"/>
                    </a:lnTo>
                    <a:lnTo>
                      <a:pt x="40" y="71"/>
                    </a:lnTo>
                    <a:lnTo>
                      <a:pt x="40" y="69"/>
                    </a:lnTo>
                    <a:lnTo>
                      <a:pt x="44" y="64"/>
                    </a:lnTo>
                    <a:lnTo>
                      <a:pt x="47" y="62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5" y="53"/>
                    </a:lnTo>
                    <a:lnTo>
                      <a:pt x="58" y="47"/>
                    </a:lnTo>
                    <a:lnTo>
                      <a:pt x="60" y="44"/>
                    </a:lnTo>
                    <a:lnTo>
                      <a:pt x="62" y="38"/>
                    </a:lnTo>
                    <a:lnTo>
                      <a:pt x="64" y="36"/>
                    </a:lnTo>
                    <a:lnTo>
                      <a:pt x="66" y="31"/>
                    </a:lnTo>
                    <a:lnTo>
                      <a:pt x="71" y="27"/>
                    </a:lnTo>
                    <a:lnTo>
                      <a:pt x="75" y="25"/>
                    </a:lnTo>
                    <a:lnTo>
                      <a:pt x="80" y="22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7" y="18"/>
                    </a:lnTo>
                    <a:lnTo>
                      <a:pt x="104" y="18"/>
                    </a:lnTo>
                    <a:lnTo>
                      <a:pt x="108" y="18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21" y="18"/>
                    </a:lnTo>
                    <a:lnTo>
                      <a:pt x="130" y="18"/>
                    </a:lnTo>
                    <a:lnTo>
                      <a:pt x="135" y="18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52" y="14"/>
                    </a:lnTo>
                    <a:lnTo>
                      <a:pt x="163" y="11"/>
                    </a:lnTo>
                    <a:lnTo>
                      <a:pt x="168" y="11"/>
                    </a:lnTo>
                    <a:lnTo>
                      <a:pt x="174" y="9"/>
                    </a:lnTo>
                    <a:lnTo>
                      <a:pt x="181" y="7"/>
                    </a:lnTo>
                    <a:lnTo>
                      <a:pt x="187" y="5"/>
                    </a:lnTo>
                    <a:lnTo>
                      <a:pt x="194" y="3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3" y="3"/>
                    </a:lnTo>
                    <a:lnTo>
                      <a:pt x="229" y="5"/>
                    </a:lnTo>
                    <a:lnTo>
                      <a:pt x="234" y="7"/>
                    </a:lnTo>
                    <a:lnTo>
                      <a:pt x="240" y="11"/>
                    </a:lnTo>
                    <a:lnTo>
                      <a:pt x="245" y="14"/>
                    </a:lnTo>
                    <a:lnTo>
                      <a:pt x="247" y="16"/>
                    </a:lnTo>
                    <a:lnTo>
                      <a:pt x="251" y="18"/>
                    </a:lnTo>
                    <a:lnTo>
                      <a:pt x="253" y="18"/>
                    </a:lnTo>
                    <a:lnTo>
                      <a:pt x="258" y="20"/>
                    </a:lnTo>
                    <a:lnTo>
                      <a:pt x="260" y="22"/>
                    </a:lnTo>
                    <a:lnTo>
                      <a:pt x="262" y="22"/>
                    </a:lnTo>
                    <a:lnTo>
                      <a:pt x="264" y="25"/>
                    </a:lnTo>
                    <a:lnTo>
                      <a:pt x="267" y="27"/>
                    </a:lnTo>
                    <a:lnTo>
                      <a:pt x="269" y="27"/>
                    </a:lnTo>
                    <a:lnTo>
                      <a:pt x="271" y="29"/>
                    </a:lnTo>
                    <a:lnTo>
                      <a:pt x="273" y="29"/>
                    </a:lnTo>
                    <a:lnTo>
                      <a:pt x="275" y="29"/>
                    </a:lnTo>
                    <a:lnTo>
                      <a:pt x="278" y="29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91" y="25"/>
                    </a:lnTo>
                    <a:lnTo>
                      <a:pt x="293" y="27"/>
                    </a:lnTo>
                    <a:lnTo>
                      <a:pt x="297" y="27"/>
                    </a:lnTo>
                    <a:lnTo>
                      <a:pt x="302" y="29"/>
                    </a:lnTo>
                    <a:lnTo>
                      <a:pt x="304" y="29"/>
                    </a:lnTo>
                    <a:lnTo>
                      <a:pt x="311" y="31"/>
                    </a:lnTo>
                    <a:lnTo>
                      <a:pt x="317" y="31"/>
                    </a:lnTo>
                    <a:lnTo>
                      <a:pt x="324" y="29"/>
                    </a:lnTo>
                    <a:lnTo>
                      <a:pt x="328" y="29"/>
                    </a:lnTo>
                    <a:lnTo>
                      <a:pt x="333" y="29"/>
                    </a:lnTo>
                    <a:lnTo>
                      <a:pt x="339" y="27"/>
                    </a:lnTo>
                    <a:lnTo>
                      <a:pt x="346" y="27"/>
                    </a:lnTo>
                    <a:lnTo>
                      <a:pt x="352" y="27"/>
                    </a:lnTo>
                    <a:lnTo>
                      <a:pt x="355" y="27"/>
                    </a:lnTo>
                    <a:lnTo>
                      <a:pt x="361" y="29"/>
                    </a:lnTo>
                    <a:lnTo>
                      <a:pt x="368" y="31"/>
                    </a:lnTo>
                    <a:lnTo>
                      <a:pt x="372" y="31"/>
                    </a:lnTo>
                    <a:lnTo>
                      <a:pt x="379" y="33"/>
                    </a:lnTo>
                    <a:lnTo>
                      <a:pt x="383" y="36"/>
                    </a:lnTo>
                    <a:lnTo>
                      <a:pt x="388" y="38"/>
                    </a:lnTo>
                    <a:lnTo>
                      <a:pt x="394" y="40"/>
                    </a:lnTo>
                    <a:lnTo>
                      <a:pt x="399" y="44"/>
                    </a:lnTo>
                    <a:lnTo>
                      <a:pt x="405" y="49"/>
                    </a:lnTo>
                    <a:lnTo>
                      <a:pt x="410" y="51"/>
                    </a:lnTo>
                    <a:lnTo>
                      <a:pt x="414" y="53"/>
                    </a:lnTo>
                    <a:lnTo>
                      <a:pt x="416" y="53"/>
                    </a:lnTo>
                    <a:lnTo>
                      <a:pt x="421" y="55"/>
                    </a:lnTo>
                    <a:lnTo>
                      <a:pt x="427" y="53"/>
                    </a:lnTo>
                    <a:lnTo>
                      <a:pt x="434" y="53"/>
                    </a:lnTo>
                    <a:lnTo>
                      <a:pt x="443" y="53"/>
                    </a:lnTo>
                    <a:lnTo>
                      <a:pt x="451" y="53"/>
                    </a:lnTo>
                    <a:lnTo>
                      <a:pt x="456" y="53"/>
                    </a:lnTo>
                    <a:lnTo>
                      <a:pt x="462" y="55"/>
                    </a:lnTo>
                    <a:lnTo>
                      <a:pt x="469" y="58"/>
                    </a:lnTo>
                    <a:lnTo>
                      <a:pt x="473" y="60"/>
                    </a:lnTo>
                    <a:lnTo>
                      <a:pt x="476" y="62"/>
                    </a:lnTo>
                    <a:lnTo>
                      <a:pt x="480" y="66"/>
                    </a:lnTo>
                    <a:lnTo>
                      <a:pt x="484" y="69"/>
                    </a:lnTo>
                    <a:lnTo>
                      <a:pt x="487" y="69"/>
                    </a:lnTo>
                    <a:lnTo>
                      <a:pt x="493" y="71"/>
                    </a:lnTo>
                    <a:lnTo>
                      <a:pt x="495" y="73"/>
                    </a:lnTo>
                    <a:lnTo>
                      <a:pt x="498" y="75"/>
                    </a:lnTo>
                    <a:lnTo>
                      <a:pt x="504" y="77"/>
                    </a:lnTo>
                    <a:lnTo>
                      <a:pt x="511" y="82"/>
                    </a:lnTo>
                    <a:lnTo>
                      <a:pt x="513" y="86"/>
                    </a:lnTo>
                    <a:lnTo>
                      <a:pt x="517" y="88"/>
                    </a:lnTo>
                    <a:lnTo>
                      <a:pt x="524" y="93"/>
                    </a:lnTo>
                    <a:lnTo>
                      <a:pt x="526" y="95"/>
                    </a:lnTo>
                    <a:lnTo>
                      <a:pt x="528" y="97"/>
                    </a:lnTo>
                    <a:lnTo>
                      <a:pt x="531" y="97"/>
                    </a:lnTo>
                    <a:lnTo>
                      <a:pt x="531" y="99"/>
                    </a:lnTo>
                    <a:lnTo>
                      <a:pt x="533" y="99"/>
                    </a:lnTo>
                    <a:lnTo>
                      <a:pt x="533" y="102"/>
                    </a:lnTo>
                    <a:lnTo>
                      <a:pt x="535" y="102"/>
                    </a:lnTo>
                    <a:lnTo>
                      <a:pt x="537" y="104"/>
                    </a:lnTo>
                    <a:lnTo>
                      <a:pt x="539" y="104"/>
                    </a:lnTo>
                    <a:lnTo>
                      <a:pt x="539" y="106"/>
                    </a:lnTo>
                    <a:lnTo>
                      <a:pt x="542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3" y="115"/>
                    </a:lnTo>
                    <a:lnTo>
                      <a:pt x="553" y="117"/>
                    </a:lnTo>
                    <a:lnTo>
                      <a:pt x="555" y="117"/>
                    </a:lnTo>
                    <a:lnTo>
                      <a:pt x="555" y="119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9" y="124"/>
                    </a:lnTo>
                    <a:lnTo>
                      <a:pt x="561" y="124"/>
                    </a:lnTo>
                    <a:lnTo>
                      <a:pt x="561" y="126"/>
                    </a:lnTo>
                    <a:lnTo>
                      <a:pt x="564" y="126"/>
                    </a:lnTo>
                    <a:lnTo>
                      <a:pt x="564" y="128"/>
                    </a:lnTo>
                    <a:lnTo>
                      <a:pt x="566" y="128"/>
                    </a:lnTo>
                    <a:lnTo>
                      <a:pt x="568" y="130"/>
                    </a:lnTo>
                    <a:lnTo>
                      <a:pt x="570" y="130"/>
                    </a:lnTo>
                    <a:lnTo>
                      <a:pt x="572" y="130"/>
                    </a:lnTo>
                    <a:lnTo>
                      <a:pt x="572" y="132"/>
                    </a:lnTo>
                    <a:lnTo>
                      <a:pt x="575" y="132"/>
                    </a:lnTo>
                    <a:lnTo>
                      <a:pt x="577" y="132"/>
                    </a:lnTo>
                    <a:lnTo>
                      <a:pt x="579" y="132"/>
                    </a:lnTo>
                    <a:lnTo>
                      <a:pt x="581" y="132"/>
                    </a:lnTo>
                    <a:lnTo>
                      <a:pt x="583" y="135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7" y="135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3" y="132"/>
                    </a:lnTo>
                    <a:lnTo>
                      <a:pt x="605" y="132"/>
                    </a:lnTo>
                    <a:lnTo>
                      <a:pt x="608" y="132"/>
                    </a:lnTo>
                    <a:lnTo>
                      <a:pt x="610" y="132"/>
                    </a:lnTo>
                    <a:lnTo>
                      <a:pt x="612" y="132"/>
                    </a:lnTo>
                    <a:lnTo>
                      <a:pt x="614" y="132"/>
                    </a:lnTo>
                    <a:lnTo>
                      <a:pt x="616" y="132"/>
                    </a:lnTo>
                    <a:lnTo>
                      <a:pt x="619" y="132"/>
                    </a:lnTo>
                    <a:lnTo>
                      <a:pt x="621" y="132"/>
                    </a:lnTo>
                    <a:lnTo>
                      <a:pt x="623" y="132"/>
                    </a:lnTo>
                    <a:lnTo>
                      <a:pt x="625" y="132"/>
                    </a:lnTo>
                    <a:lnTo>
                      <a:pt x="627" y="132"/>
                    </a:lnTo>
                    <a:lnTo>
                      <a:pt x="630" y="132"/>
                    </a:lnTo>
                    <a:lnTo>
                      <a:pt x="632" y="132"/>
                    </a:lnTo>
                    <a:lnTo>
                      <a:pt x="634" y="132"/>
                    </a:lnTo>
                    <a:lnTo>
                      <a:pt x="636" y="135"/>
                    </a:lnTo>
                    <a:lnTo>
                      <a:pt x="638" y="137"/>
                    </a:lnTo>
                    <a:lnTo>
                      <a:pt x="641" y="137"/>
                    </a:lnTo>
                    <a:lnTo>
                      <a:pt x="643" y="137"/>
                    </a:lnTo>
                    <a:lnTo>
                      <a:pt x="645" y="137"/>
                    </a:lnTo>
                    <a:lnTo>
                      <a:pt x="647" y="137"/>
                    </a:lnTo>
                    <a:lnTo>
                      <a:pt x="649" y="137"/>
                    </a:lnTo>
                    <a:lnTo>
                      <a:pt x="652" y="135"/>
                    </a:lnTo>
                    <a:lnTo>
                      <a:pt x="654" y="135"/>
                    </a:lnTo>
                    <a:lnTo>
                      <a:pt x="656" y="135"/>
                    </a:lnTo>
                    <a:lnTo>
                      <a:pt x="658" y="135"/>
                    </a:lnTo>
                    <a:lnTo>
                      <a:pt x="663" y="135"/>
                    </a:lnTo>
                    <a:lnTo>
                      <a:pt x="665" y="132"/>
                    </a:lnTo>
                    <a:lnTo>
                      <a:pt x="669" y="132"/>
                    </a:lnTo>
                    <a:lnTo>
                      <a:pt x="671" y="132"/>
                    </a:lnTo>
                    <a:lnTo>
                      <a:pt x="676" y="132"/>
                    </a:lnTo>
                    <a:lnTo>
                      <a:pt x="680" y="132"/>
                    </a:lnTo>
                    <a:lnTo>
                      <a:pt x="685" y="132"/>
                    </a:lnTo>
                    <a:lnTo>
                      <a:pt x="691" y="132"/>
                    </a:lnTo>
                    <a:lnTo>
                      <a:pt x="696" y="132"/>
                    </a:lnTo>
                    <a:lnTo>
                      <a:pt x="698" y="132"/>
                    </a:lnTo>
                    <a:lnTo>
                      <a:pt x="702" y="135"/>
                    </a:lnTo>
                    <a:lnTo>
                      <a:pt x="709" y="135"/>
                    </a:lnTo>
                    <a:lnTo>
                      <a:pt x="713" y="135"/>
                    </a:lnTo>
                    <a:lnTo>
                      <a:pt x="715" y="135"/>
                    </a:lnTo>
                    <a:lnTo>
                      <a:pt x="720" y="137"/>
                    </a:lnTo>
                    <a:lnTo>
                      <a:pt x="722" y="137"/>
                    </a:lnTo>
                    <a:lnTo>
                      <a:pt x="724" y="139"/>
                    </a:lnTo>
                    <a:lnTo>
                      <a:pt x="729" y="139"/>
                    </a:lnTo>
                    <a:lnTo>
                      <a:pt x="731" y="141"/>
                    </a:lnTo>
                    <a:lnTo>
                      <a:pt x="735" y="143"/>
                    </a:lnTo>
                    <a:lnTo>
                      <a:pt x="737" y="146"/>
                    </a:lnTo>
                    <a:lnTo>
                      <a:pt x="742" y="148"/>
                    </a:lnTo>
                    <a:lnTo>
                      <a:pt x="744" y="150"/>
                    </a:lnTo>
                    <a:lnTo>
                      <a:pt x="746" y="152"/>
                    </a:lnTo>
                    <a:lnTo>
                      <a:pt x="746" y="154"/>
                    </a:lnTo>
                    <a:lnTo>
                      <a:pt x="748" y="157"/>
                    </a:lnTo>
                    <a:lnTo>
                      <a:pt x="751" y="159"/>
                    </a:lnTo>
                    <a:lnTo>
                      <a:pt x="751" y="161"/>
                    </a:lnTo>
                    <a:lnTo>
                      <a:pt x="753" y="165"/>
                    </a:lnTo>
                    <a:lnTo>
                      <a:pt x="755" y="168"/>
                    </a:lnTo>
                    <a:lnTo>
                      <a:pt x="757" y="174"/>
                    </a:lnTo>
                    <a:lnTo>
                      <a:pt x="759" y="179"/>
                    </a:lnTo>
                    <a:lnTo>
                      <a:pt x="762" y="185"/>
                    </a:lnTo>
                    <a:lnTo>
                      <a:pt x="762" y="190"/>
                    </a:lnTo>
                    <a:lnTo>
                      <a:pt x="764" y="196"/>
                    </a:lnTo>
                    <a:lnTo>
                      <a:pt x="766" y="201"/>
                    </a:lnTo>
                    <a:lnTo>
                      <a:pt x="768" y="203"/>
                    </a:lnTo>
                    <a:lnTo>
                      <a:pt x="770" y="205"/>
                    </a:lnTo>
                    <a:lnTo>
                      <a:pt x="775" y="207"/>
                    </a:lnTo>
                    <a:lnTo>
                      <a:pt x="779" y="207"/>
                    </a:lnTo>
                    <a:lnTo>
                      <a:pt x="784" y="205"/>
                    </a:lnTo>
                    <a:lnTo>
                      <a:pt x="790" y="205"/>
                    </a:lnTo>
                    <a:lnTo>
                      <a:pt x="797" y="203"/>
                    </a:lnTo>
                    <a:lnTo>
                      <a:pt x="799" y="201"/>
                    </a:lnTo>
                    <a:lnTo>
                      <a:pt x="806" y="196"/>
                    </a:lnTo>
                    <a:lnTo>
                      <a:pt x="808" y="196"/>
                    </a:lnTo>
                    <a:lnTo>
                      <a:pt x="810" y="194"/>
                    </a:lnTo>
                    <a:lnTo>
                      <a:pt x="812" y="192"/>
                    </a:lnTo>
                    <a:lnTo>
                      <a:pt x="814" y="192"/>
                    </a:lnTo>
                    <a:lnTo>
                      <a:pt x="817" y="187"/>
                    </a:lnTo>
                    <a:lnTo>
                      <a:pt x="821" y="183"/>
                    </a:lnTo>
                    <a:lnTo>
                      <a:pt x="825" y="179"/>
                    </a:lnTo>
                    <a:lnTo>
                      <a:pt x="832" y="172"/>
                    </a:lnTo>
                    <a:lnTo>
                      <a:pt x="836" y="168"/>
                    </a:lnTo>
                    <a:lnTo>
                      <a:pt x="841" y="163"/>
                    </a:lnTo>
                    <a:lnTo>
                      <a:pt x="845" y="159"/>
                    </a:lnTo>
                    <a:lnTo>
                      <a:pt x="850" y="157"/>
                    </a:lnTo>
                    <a:lnTo>
                      <a:pt x="854" y="152"/>
                    </a:lnTo>
                    <a:lnTo>
                      <a:pt x="858" y="150"/>
                    </a:lnTo>
                    <a:lnTo>
                      <a:pt x="865" y="148"/>
                    </a:lnTo>
                    <a:lnTo>
                      <a:pt x="867" y="148"/>
                    </a:lnTo>
                    <a:lnTo>
                      <a:pt x="872" y="146"/>
                    </a:lnTo>
                    <a:lnTo>
                      <a:pt x="880" y="141"/>
                    </a:lnTo>
                    <a:lnTo>
                      <a:pt x="885" y="139"/>
                    </a:lnTo>
                    <a:lnTo>
                      <a:pt x="889" y="139"/>
                    </a:lnTo>
                    <a:lnTo>
                      <a:pt x="893" y="137"/>
                    </a:lnTo>
                    <a:lnTo>
                      <a:pt x="898" y="137"/>
                    </a:lnTo>
                    <a:lnTo>
                      <a:pt x="904" y="137"/>
                    </a:lnTo>
                    <a:lnTo>
                      <a:pt x="909" y="137"/>
                    </a:lnTo>
                    <a:lnTo>
                      <a:pt x="913" y="139"/>
                    </a:lnTo>
                    <a:lnTo>
                      <a:pt x="920" y="141"/>
                    </a:lnTo>
                    <a:lnTo>
                      <a:pt x="922" y="141"/>
                    </a:lnTo>
                    <a:lnTo>
                      <a:pt x="924" y="143"/>
                    </a:lnTo>
                    <a:lnTo>
                      <a:pt x="926" y="148"/>
                    </a:lnTo>
                    <a:lnTo>
                      <a:pt x="929" y="150"/>
                    </a:lnTo>
                    <a:lnTo>
                      <a:pt x="933" y="152"/>
                    </a:lnTo>
                    <a:lnTo>
                      <a:pt x="935" y="157"/>
                    </a:lnTo>
                    <a:lnTo>
                      <a:pt x="940" y="161"/>
                    </a:lnTo>
                    <a:lnTo>
                      <a:pt x="942" y="165"/>
                    </a:lnTo>
                    <a:lnTo>
                      <a:pt x="944" y="168"/>
                    </a:lnTo>
                    <a:lnTo>
                      <a:pt x="946" y="172"/>
                    </a:lnTo>
                    <a:lnTo>
                      <a:pt x="946" y="174"/>
                    </a:lnTo>
                    <a:lnTo>
                      <a:pt x="948" y="176"/>
                    </a:lnTo>
                    <a:lnTo>
                      <a:pt x="951" y="181"/>
                    </a:lnTo>
                    <a:lnTo>
                      <a:pt x="953" y="185"/>
                    </a:lnTo>
                    <a:lnTo>
                      <a:pt x="955" y="187"/>
                    </a:lnTo>
                    <a:lnTo>
                      <a:pt x="957" y="192"/>
                    </a:lnTo>
                    <a:lnTo>
                      <a:pt x="962" y="196"/>
                    </a:lnTo>
                    <a:lnTo>
                      <a:pt x="966" y="201"/>
                    </a:lnTo>
                    <a:lnTo>
                      <a:pt x="968" y="205"/>
                    </a:lnTo>
                    <a:lnTo>
                      <a:pt x="970" y="207"/>
                    </a:lnTo>
                    <a:lnTo>
                      <a:pt x="973" y="212"/>
                    </a:lnTo>
                    <a:lnTo>
                      <a:pt x="975" y="214"/>
                    </a:lnTo>
                    <a:lnTo>
                      <a:pt x="979" y="218"/>
                    </a:lnTo>
                    <a:lnTo>
                      <a:pt x="979" y="220"/>
                    </a:lnTo>
                    <a:lnTo>
                      <a:pt x="981" y="225"/>
                    </a:lnTo>
                    <a:lnTo>
                      <a:pt x="984" y="227"/>
                    </a:lnTo>
                    <a:lnTo>
                      <a:pt x="986" y="231"/>
                    </a:lnTo>
                    <a:lnTo>
                      <a:pt x="988" y="236"/>
                    </a:lnTo>
                    <a:lnTo>
                      <a:pt x="992" y="240"/>
                    </a:lnTo>
                    <a:lnTo>
                      <a:pt x="995" y="242"/>
                    </a:lnTo>
                    <a:lnTo>
                      <a:pt x="997" y="245"/>
                    </a:lnTo>
                    <a:lnTo>
                      <a:pt x="999" y="249"/>
                    </a:lnTo>
                    <a:lnTo>
                      <a:pt x="1001" y="253"/>
                    </a:lnTo>
                    <a:lnTo>
                      <a:pt x="1006" y="256"/>
                    </a:lnTo>
                    <a:lnTo>
                      <a:pt x="1008" y="260"/>
                    </a:lnTo>
                    <a:lnTo>
                      <a:pt x="1012" y="267"/>
                    </a:lnTo>
                    <a:lnTo>
                      <a:pt x="1019" y="271"/>
                    </a:lnTo>
                    <a:lnTo>
                      <a:pt x="1021" y="278"/>
                    </a:lnTo>
                    <a:lnTo>
                      <a:pt x="1028" y="284"/>
                    </a:lnTo>
                    <a:lnTo>
                      <a:pt x="1030" y="291"/>
                    </a:lnTo>
                    <a:lnTo>
                      <a:pt x="1032" y="295"/>
                    </a:lnTo>
                    <a:lnTo>
                      <a:pt x="1032" y="297"/>
                    </a:lnTo>
                    <a:lnTo>
                      <a:pt x="1032" y="302"/>
                    </a:lnTo>
                    <a:lnTo>
                      <a:pt x="1032" y="306"/>
                    </a:lnTo>
                    <a:lnTo>
                      <a:pt x="1036" y="315"/>
                    </a:lnTo>
                    <a:lnTo>
                      <a:pt x="1039" y="319"/>
                    </a:lnTo>
                    <a:lnTo>
                      <a:pt x="1039" y="324"/>
                    </a:lnTo>
                    <a:lnTo>
                      <a:pt x="1043" y="328"/>
                    </a:lnTo>
                    <a:lnTo>
                      <a:pt x="1045" y="333"/>
                    </a:lnTo>
                    <a:lnTo>
                      <a:pt x="1047" y="339"/>
                    </a:lnTo>
                    <a:lnTo>
                      <a:pt x="1050" y="341"/>
                    </a:lnTo>
                    <a:lnTo>
                      <a:pt x="1056" y="344"/>
                    </a:lnTo>
                    <a:lnTo>
                      <a:pt x="1056" y="346"/>
                    </a:lnTo>
                    <a:lnTo>
                      <a:pt x="1061" y="352"/>
                    </a:lnTo>
                    <a:lnTo>
                      <a:pt x="1063" y="357"/>
                    </a:lnTo>
                    <a:lnTo>
                      <a:pt x="1065" y="363"/>
                    </a:lnTo>
                    <a:lnTo>
                      <a:pt x="1067" y="368"/>
                    </a:lnTo>
                    <a:lnTo>
                      <a:pt x="1069" y="372"/>
                    </a:lnTo>
                    <a:lnTo>
                      <a:pt x="1069" y="377"/>
                    </a:lnTo>
                    <a:lnTo>
                      <a:pt x="1072" y="383"/>
                    </a:lnTo>
                    <a:lnTo>
                      <a:pt x="1074" y="390"/>
                    </a:lnTo>
                    <a:lnTo>
                      <a:pt x="1076" y="396"/>
                    </a:lnTo>
                    <a:lnTo>
                      <a:pt x="1078" y="403"/>
                    </a:lnTo>
                    <a:lnTo>
                      <a:pt x="1080" y="410"/>
                    </a:lnTo>
                    <a:lnTo>
                      <a:pt x="1083" y="414"/>
                    </a:lnTo>
                    <a:lnTo>
                      <a:pt x="1085" y="416"/>
                    </a:lnTo>
                    <a:lnTo>
                      <a:pt x="1089" y="423"/>
                    </a:lnTo>
                    <a:lnTo>
                      <a:pt x="1094" y="427"/>
                    </a:lnTo>
                    <a:lnTo>
                      <a:pt x="1098" y="432"/>
                    </a:lnTo>
                    <a:lnTo>
                      <a:pt x="1102" y="438"/>
                    </a:lnTo>
                    <a:lnTo>
                      <a:pt x="1107" y="443"/>
                    </a:lnTo>
                    <a:lnTo>
                      <a:pt x="1111" y="449"/>
                    </a:lnTo>
                    <a:lnTo>
                      <a:pt x="1113" y="451"/>
                    </a:lnTo>
                    <a:lnTo>
                      <a:pt x="1118" y="456"/>
                    </a:lnTo>
                    <a:lnTo>
                      <a:pt x="1122" y="460"/>
                    </a:lnTo>
                    <a:lnTo>
                      <a:pt x="1127" y="465"/>
                    </a:lnTo>
                    <a:lnTo>
                      <a:pt x="1131" y="467"/>
                    </a:lnTo>
                    <a:lnTo>
                      <a:pt x="1133" y="471"/>
                    </a:lnTo>
                    <a:lnTo>
                      <a:pt x="1135" y="473"/>
                    </a:lnTo>
                    <a:lnTo>
                      <a:pt x="1140" y="478"/>
                    </a:lnTo>
                    <a:lnTo>
                      <a:pt x="1144" y="482"/>
                    </a:lnTo>
                    <a:lnTo>
                      <a:pt x="1146" y="487"/>
                    </a:lnTo>
                    <a:lnTo>
                      <a:pt x="1151" y="489"/>
                    </a:lnTo>
                    <a:lnTo>
                      <a:pt x="1153" y="493"/>
                    </a:lnTo>
                    <a:lnTo>
                      <a:pt x="1157" y="495"/>
                    </a:lnTo>
                    <a:lnTo>
                      <a:pt x="1162" y="500"/>
                    </a:lnTo>
                    <a:lnTo>
                      <a:pt x="1166" y="502"/>
                    </a:lnTo>
                    <a:lnTo>
                      <a:pt x="1168" y="506"/>
                    </a:lnTo>
                    <a:lnTo>
                      <a:pt x="1171" y="509"/>
                    </a:lnTo>
                    <a:lnTo>
                      <a:pt x="1175" y="513"/>
                    </a:lnTo>
                    <a:lnTo>
                      <a:pt x="1179" y="517"/>
                    </a:lnTo>
                    <a:lnTo>
                      <a:pt x="1182" y="522"/>
                    </a:lnTo>
                    <a:lnTo>
                      <a:pt x="1186" y="526"/>
                    </a:lnTo>
                    <a:lnTo>
                      <a:pt x="1188" y="531"/>
                    </a:lnTo>
                    <a:lnTo>
                      <a:pt x="1190" y="533"/>
                    </a:lnTo>
                    <a:lnTo>
                      <a:pt x="1193" y="535"/>
                    </a:lnTo>
                    <a:lnTo>
                      <a:pt x="1190" y="535"/>
                    </a:lnTo>
                    <a:lnTo>
                      <a:pt x="1186" y="537"/>
                    </a:lnTo>
                    <a:lnTo>
                      <a:pt x="1184" y="537"/>
                    </a:lnTo>
                    <a:lnTo>
                      <a:pt x="1182" y="539"/>
                    </a:lnTo>
                    <a:lnTo>
                      <a:pt x="1179" y="539"/>
                    </a:lnTo>
                    <a:lnTo>
                      <a:pt x="1179" y="542"/>
                    </a:lnTo>
                    <a:lnTo>
                      <a:pt x="1179" y="544"/>
                    </a:lnTo>
                    <a:lnTo>
                      <a:pt x="1182" y="544"/>
                    </a:lnTo>
                    <a:lnTo>
                      <a:pt x="1182" y="546"/>
                    </a:lnTo>
                    <a:lnTo>
                      <a:pt x="1179" y="546"/>
                    </a:lnTo>
                    <a:lnTo>
                      <a:pt x="1177" y="546"/>
                    </a:lnTo>
                    <a:lnTo>
                      <a:pt x="1177" y="548"/>
                    </a:lnTo>
                    <a:lnTo>
                      <a:pt x="1175" y="548"/>
                    </a:lnTo>
                    <a:lnTo>
                      <a:pt x="1175" y="546"/>
                    </a:lnTo>
                    <a:lnTo>
                      <a:pt x="1175" y="544"/>
                    </a:lnTo>
                    <a:lnTo>
                      <a:pt x="1173" y="544"/>
                    </a:lnTo>
                    <a:lnTo>
                      <a:pt x="1171" y="544"/>
                    </a:lnTo>
                    <a:lnTo>
                      <a:pt x="1171" y="546"/>
                    </a:lnTo>
                    <a:lnTo>
                      <a:pt x="1171" y="548"/>
                    </a:lnTo>
                    <a:lnTo>
                      <a:pt x="1171" y="550"/>
                    </a:lnTo>
                    <a:lnTo>
                      <a:pt x="1171" y="553"/>
                    </a:lnTo>
                    <a:lnTo>
                      <a:pt x="1171" y="555"/>
                    </a:lnTo>
                    <a:lnTo>
                      <a:pt x="1171" y="557"/>
                    </a:lnTo>
                    <a:lnTo>
                      <a:pt x="1171" y="559"/>
                    </a:lnTo>
                    <a:lnTo>
                      <a:pt x="1168" y="559"/>
                    </a:lnTo>
                    <a:lnTo>
                      <a:pt x="1168" y="561"/>
                    </a:lnTo>
                    <a:lnTo>
                      <a:pt x="1168" y="559"/>
                    </a:lnTo>
                    <a:lnTo>
                      <a:pt x="1166" y="559"/>
                    </a:lnTo>
                    <a:lnTo>
                      <a:pt x="1166" y="557"/>
                    </a:lnTo>
                    <a:lnTo>
                      <a:pt x="1164" y="557"/>
                    </a:lnTo>
                    <a:lnTo>
                      <a:pt x="1149" y="559"/>
                    </a:lnTo>
                    <a:lnTo>
                      <a:pt x="1133" y="559"/>
                    </a:lnTo>
                    <a:lnTo>
                      <a:pt x="1111" y="557"/>
                    </a:lnTo>
                    <a:lnTo>
                      <a:pt x="1107" y="557"/>
                    </a:lnTo>
                    <a:lnTo>
                      <a:pt x="1105" y="557"/>
                    </a:lnTo>
                    <a:lnTo>
                      <a:pt x="1105" y="559"/>
                    </a:lnTo>
                    <a:lnTo>
                      <a:pt x="1105" y="557"/>
                    </a:lnTo>
                    <a:lnTo>
                      <a:pt x="1102" y="557"/>
                    </a:lnTo>
                    <a:lnTo>
                      <a:pt x="1100" y="557"/>
                    </a:lnTo>
                    <a:lnTo>
                      <a:pt x="1098" y="557"/>
                    </a:lnTo>
                    <a:lnTo>
                      <a:pt x="1096" y="557"/>
                    </a:lnTo>
                    <a:lnTo>
                      <a:pt x="1094" y="557"/>
                    </a:lnTo>
                    <a:lnTo>
                      <a:pt x="1094" y="559"/>
                    </a:lnTo>
                    <a:lnTo>
                      <a:pt x="1094" y="561"/>
                    </a:lnTo>
                    <a:lnTo>
                      <a:pt x="1094" y="564"/>
                    </a:lnTo>
                    <a:lnTo>
                      <a:pt x="1091" y="566"/>
                    </a:lnTo>
                    <a:lnTo>
                      <a:pt x="1094" y="568"/>
                    </a:lnTo>
                    <a:lnTo>
                      <a:pt x="1096" y="570"/>
                    </a:lnTo>
                    <a:lnTo>
                      <a:pt x="1098" y="572"/>
                    </a:lnTo>
                    <a:lnTo>
                      <a:pt x="1098" y="575"/>
                    </a:lnTo>
                    <a:lnTo>
                      <a:pt x="1098" y="577"/>
                    </a:lnTo>
                    <a:lnTo>
                      <a:pt x="1098" y="579"/>
                    </a:lnTo>
                    <a:lnTo>
                      <a:pt x="1098" y="581"/>
                    </a:lnTo>
                    <a:lnTo>
                      <a:pt x="1098" y="583"/>
                    </a:lnTo>
                    <a:lnTo>
                      <a:pt x="1096" y="586"/>
                    </a:lnTo>
                    <a:lnTo>
                      <a:pt x="1096" y="588"/>
                    </a:lnTo>
                    <a:lnTo>
                      <a:pt x="1094" y="590"/>
                    </a:lnTo>
                    <a:lnTo>
                      <a:pt x="1096" y="592"/>
                    </a:lnTo>
                    <a:lnTo>
                      <a:pt x="1096" y="594"/>
                    </a:lnTo>
                    <a:lnTo>
                      <a:pt x="1098" y="597"/>
                    </a:lnTo>
                    <a:lnTo>
                      <a:pt x="1100" y="599"/>
                    </a:lnTo>
                    <a:lnTo>
                      <a:pt x="1100" y="601"/>
                    </a:lnTo>
                    <a:lnTo>
                      <a:pt x="1100" y="603"/>
                    </a:lnTo>
                    <a:lnTo>
                      <a:pt x="1100" y="605"/>
                    </a:lnTo>
                    <a:lnTo>
                      <a:pt x="1102" y="608"/>
                    </a:lnTo>
                    <a:lnTo>
                      <a:pt x="1105" y="610"/>
                    </a:lnTo>
                    <a:lnTo>
                      <a:pt x="1107" y="610"/>
                    </a:lnTo>
                    <a:lnTo>
                      <a:pt x="1109" y="610"/>
                    </a:lnTo>
                    <a:lnTo>
                      <a:pt x="1109" y="612"/>
                    </a:lnTo>
                    <a:lnTo>
                      <a:pt x="1111" y="612"/>
                    </a:lnTo>
                    <a:lnTo>
                      <a:pt x="1111" y="614"/>
                    </a:lnTo>
                    <a:lnTo>
                      <a:pt x="1111" y="616"/>
                    </a:lnTo>
                    <a:lnTo>
                      <a:pt x="1113" y="616"/>
                    </a:lnTo>
                    <a:lnTo>
                      <a:pt x="1116" y="616"/>
                    </a:lnTo>
                    <a:lnTo>
                      <a:pt x="1118" y="619"/>
                    </a:lnTo>
                    <a:lnTo>
                      <a:pt x="1120" y="619"/>
                    </a:lnTo>
                    <a:lnTo>
                      <a:pt x="1122" y="621"/>
                    </a:lnTo>
                    <a:lnTo>
                      <a:pt x="1122" y="623"/>
                    </a:lnTo>
                    <a:lnTo>
                      <a:pt x="1120" y="625"/>
                    </a:lnTo>
                    <a:lnTo>
                      <a:pt x="1120" y="627"/>
                    </a:lnTo>
                    <a:lnTo>
                      <a:pt x="1118" y="627"/>
                    </a:lnTo>
                    <a:lnTo>
                      <a:pt x="1118" y="630"/>
                    </a:lnTo>
                    <a:lnTo>
                      <a:pt x="1118" y="632"/>
                    </a:lnTo>
                    <a:lnTo>
                      <a:pt x="1118" y="634"/>
                    </a:lnTo>
                    <a:lnTo>
                      <a:pt x="1118" y="636"/>
                    </a:lnTo>
                    <a:lnTo>
                      <a:pt x="1116" y="636"/>
                    </a:lnTo>
                    <a:lnTo>
                      <a:pt x="1118" y="636"/>
                    </a:lnTo>
                    <a:lnTo>
                      <a:pt x="1118" y="638"/>
                    </a:lnTo>
                    <a:lnTo>
                      <a:pt x="1116" y="638"/>
                    </a:lnTo>
                    <a:lnTo>
                      <a:pt x="1118" y="638"/>
                    </a:lnTo>
                    <a:lnTo>
                      <a:pt x="1116" y="638"/>
                    </a:lnTo>
                    <a:lnTo>
                      <a:pt x="1118" y="641"/>
                    </a:lnTo>
                    <a:lnTo>
                      <a:pt x="1116" y="641"/>
                    </a:lnTo>
                    <a:lnTo>
                      <a:pt x="1116" y="643"/>
                    </a:lnTo>
                    <a:lnTo>
                      <a:pt x="1113" y="645"/>
                    </a:lnTo>
                    <a:lnTo>
                      <a:pt x="1113" y="647"/>
                    </a:lnTo>
                    <a:lnTo>
                      <a:pt x="1111" y="652"/>
                    </a:lnTo>
                    <a:lnTo>
                      <a:pt x="1111" y="654"/>
                    </a:lnTo>
                    <a:lnTo>
                      <a:pt x="1109" y="658"/>
                    </a:lnTo>
                    <a:lnTo>
                      <a:pt x="1109" y="660"/>
                    </a:lnTo>
                    <a:lnTo>
                      <a:pt x="1109" y="663"/>
                    </a:lnTo>
                    <a:lnTo>
                      <a:pt x="1107" y="663"/>
                    </a:lnTo>
                    <a:lnTo>
                      <a:pt x="1107" y="665"/>
                    </a:lnTo>
                    <a:lnTo>
                      <a:pt x="1105" y="665"/>
                    </a:lnTo>
                    <a:lnTo>
                      <a:pt x="1102" y="667"/>
                    </a:lnTo>
                    <a:lnTo>
                      <a:pt x="1098" y="669"/>
                    </a:lnTo>
                    <a:lnTo>
                      <a:pt x="1096" y="671"/>
                    </a:lnTo>
                    <a:lnTo>
                      <a:pt x="1094" y="671"/>
                    </a:lnTo>
                    <a:lnTo>
                      <a:pt x="1091" y="674"/>
                    </a:lnTo>
                    <a:lnTo>
                      <a:pt x="1089" y="674"/>
                    </a:lnTo>
                    <a:lnTo>
                      <a:pt x="1087" y="674"/>
                    </a:lnTo>
                    <a:lnTo>
                      <a:pt x="1085" y="674"/>
                    </a:lnTo>
                    <a:lnTo>
                      <a:pt x="1083" y="676"/>
                    </a:lnTo>
                    <a:lnTo>
                      <a:pt x="1080" y="678"/>
                    </a:lnTo>
                    <a:lnTo>
                      <a:pt x="1078" y="678"/>
                    </a:lnTo>
                    <a:lnTo>
                      <a:pt x="1078" y="680"/>
                    </a:lnTo>
                    <a:lnTo>
                      <a:pt x="1076" y="680"/>
                    </a:lnTo>
                    <a:lnTo>
                      <a:pt x="1074" y="682"/>
                    </a:lnTo>
                    <a:lnTo>
                      <a:pt x="1074" y="685"/>
                    </a:lnTo>
                    <a:lnTo>
                      <a:pt x="1072" y="685"/>
                    </a:lnTo>
                    <a:lnTo>
                      <a:pt x="1072" y="687"/>
                    </a:lnTo>
                    <a:lnTo>
                      <a:pt x="1072" y="685"/>
                    </a:lnTo>
                    <a:lnTo>
                      <a:pt x="1069" y="685"/>
                    </a:lnTo>
                    <a:lnTo>
                      <a:pt x="1067" y="687"/>
                    </a:lnTo>
                    <a:lnTo>
                      <a:pt x="1063" y="687"/>
                    </a:lnTo>
                    <a:lnTo>
                      <a:pt x="1063" y="689"/>
                    </a:lnTo>
                    <a:lnTo>
                      <a:pt x="1061" y="689"/>
                    </a:lnTo>
                    <a:lnTo>
                      <a:pt x="1061" y="691"/>
                    </a:lnTo>
                    <a:lnTo>
                      <a:pt x="1063" y="691"/>
                    </a:lnTo>
                    <a:lnTo>
                      <a:pt x="1063" y="693"/>
                    </a:lnTo>
                    <a:lnTo>
                      <a:pt x="1065" y="693"/>
                    </a:lnTo>
                    <a:lnTo>
                      <a:pt x="1063" y="696"/>
                    </a:lnTo>
                    <a:lnTo>
                      <a:pt x="1063" y="698"/>
                    </a:lnTo>
                    <a:lnTo>
                      <a:pt x="1058" y="700"/>
                    </a:lnTo>
                    <a:lnTo>
                      <a:pt x="1056" y="702"/>
                    </a:lnTo>
                    <a:lnTo>
                      <a:pt x="1052" y="707"/>
                    </a:lnTo>
                    <a:lnTo>
                      <a:pt x="1050" y="709"/>
                    </a:lnTo>
                    <a:lnTo>
                      <a:pt x="1047" y="711"/>
                    </a:lnTo>
                    <a:lnTo>
                      <a:pt x="1045" y="711"/>
                    </a:lnTo>
                    <a:lnTo>
                      <a:pt x="1045" y="713"/>
                    </a:lnTo>
                    <a:lnTo>
                      <a:pt x="1043" y="715"/>
                    </a:lnTo>
                    <a:lnTo>
                      <a:pt x="1043" y="718"/>
                    </a:lnTo>
                    <a:lnTo>
                      <a:pt x="1041" y="718"/>
                    </a:lnTo>
                    <a:lnTo>
                      <a:pt x="1039" y="715"/>
                    </a:lnTo>
                    <a:lnTo>
                      <a:pt x="1036" y="715"/>
                    </a:lnTo>
                    <a:lnTo>
                      <a:pt x="1036" y="713"/>
                    </a:lnTo>
                    <a:lnTo>
                      <a:pt x="1034" y="713"/>
                    </a:lnTo>
                    <a:lnTo>
                      <a:pt x="1032" y="711"/>
                    </a:lnTo>
                    <a:lnTo>
                      <a:pt x="1030" y="709"/>
                    </a:lnTo>
                    <a:lnTo>
                      <a:pt x="1028" y="709"/>
                    </a:lnTo>
                    <a:lnTo>
                      <a:pt x="1025" y="709"/>
                    </a:lnTo>
                    <a:lnTo>
                      <a:pt x="1023" y="707"/>
                    </a:lnTo>
                    <a:lnTo>
                      <a:pt x="1021" y="704"/>
                    </a:lnTo>
                    <a:lnTo>
                      <a:pt x="1019" y="702"/>
                    </a:lnTo>
                    <a:lnTo>
                      <a:pt x="1017" y="700"/>
                    </a:lnTo>
                    <a:lnTo>
                      <a:pt x="1014" y="696"/>
                    </a:lnTo>
                    <a:lnTo>
                      <a:pt x="1010" y="691"/>
                    </a:lnTo>
                    <a:lnTo>
                      <a:pt x="1006" y="687"/>
                    </a:lnTo>
                    <a:lnTo>
                      <a:pt x="1001" y="682"/>
                    </a:lnTo>
                    <a:lnTo>
                      <a:pt x="997" y="676"/>
                    </a:lnTo>
                    <a:lnTo>
                      <a:pt x="995" y="674"/>
                    </a:lnTo>
                    <a:lnTo>
                      <a:pt x="992" y="671"/>
                    </a:lnTo>
                    <a:lnTo>
                      <a:pt x="992" y="674"/>
                    </a:lnTo>
                    <a:lnTo>
                      <a:pt x="990" y="674"/>
                    </a:lnTo>
                    <a:lnTo>
                      <a:pt x="990" y="676"/>
                    </a:lnTo>
                    <a:lnTo>
                      <a:pt x="990" y="678"/>
                    </a:lnTo>
                    <a:lnTo>
                      <a:pt x="988" y="678"/>
                    </a:lnTo>
                    <a:lnTo>
                      <a:pt x="988" y="680"/>
                    </a:lnTo>
                    <a:lnTo>
                      <a:pt x="988" y="682"/>
                    </a:lnTo>
                    <a:lnTo>
                      <a:pt x="986" y="682"/>
                    </a:lnTo>
                    <a:lnTo>
                      <a:pt x="984" y="682"/>
                    </a:lnTo>
                    <a:lnTo>
                      <a:pt x="981" y="685"/>
                    </a:lnTo>
                    <a:lnTo>
                      <a:pt x="979" y="685"/>
                    </a:lnTo>
                    <a:lnTo>
                      <a:pt x="977" y="685"/>
                    </a:lnTo>
                    <a:lnTo>
                      <a:pt x="977" y="687"/>
                    </a:lnTo>
                    <a:lnTo>
                      <a:pt x="977" y="689"/>
                    </a:lnTo>
                    <a:lnTo>
                      <a:pt x="975" y="689"/>
                    </a:lnTo>
                    <a:lnTo>
                      <a:pt x="973" y="689"/>
                    </a:lnTo>
                    <a:lnTo>
                      <a:pt x="973" y="691"/>
                    </a:lnTo>
                    <a:lnTo>
                      <a:pt x="970" y="691"/>
                    </a:lnTo>
                    <a:lnTo>
                      <a:pt x="970" y="693"/>
                    </a:lnTo>
                    <a:lnTo>
                      <a:pt x="973" y="693"/>
                    </a:lnTo>
                    <a:lnTo>
                      <a:pt x="970" y="693"/>
                    </a:lnTo>
                    <a:lnTo>
                      <a:pt x="973" y="693"/>
                    </a:lnTo>
                    <a:lnTo>
                      <a:pt x="973" y="696"/>
                    </a:lnTo>
                    <a:lnTo>
                      <a:pt x="970" y="696"/>
                    </a:lnTo>
                    <a:lnTo>
                      <a:pt x="970" y="698"/>
                    </a:lnTo>
                    <a:lnTo>
                      <a:pt x="968" y="698"/>
                    </a:lnTo>
                    <a:lnTo>
                      <a:pt x="966" y="698"/>
                    </a:lnTo>
                    <a:lnTo>
                      <a:pt x="966" y="700"/>
                    </a:lnTo>
                    <a:lnTo>
                      <a:pt x="966" y="698"/>
                    </a:lnTo>
                    <a:lnTo>
                      <a:pt x="964" y="700"/>
                    </a:lnTo>
                    <a:lnTo>
                      <a:pt x="966" y="700"/>
                    </a:lnTo>
                    <a:lnTo>
                      <a:pt x="964" y="700"/>
                    </a:lnTo>
                    <a:lnTo>
                      <a:pt x="962" y="700"/>
                    </a:lnTo>
                    <a:lnTo>
                      <a:pt x="959" y="700"/>
                    </a:lnTo>
                    <a:lnTo>
                      <a:pt x="957" y="700"/>
                    </a:lnTo>
                    <a:lnTo>
                      <a:pt x="955" y="700"/>
                    </a:lnTo>
                    <a:lnTo>
                      <a:pt x="953" y="700"/>
                    </a:lnTo>
                    <a:lnTo>
                      <a:pt x="951" y="700"/>
                    </a:lnTo>
                    <a:lnTo>
                      <a:pt x="953" y="698"/>
                    </a:lnTo>
                    <a:lnTo>
                      <a:pt x="951" y="698"/>
                    </a:lnTo>
                    <a:lnTo>
                      <a:pt x="948" y="698"/>
                    </a:lnTo>
                    <a:lnTo>
                      <a:pt x="948" y="700"/>
                    </a:lnTo>
                    <a:lnTo>
                      <a:pt x="951" y="700"/>
                    </a:lnTo>
                    <a:lnTo>
                      <a:pt x="948" y="700"/>
                    </a:lnTo>
                    <a:lnTo>
                      <a:pt x="948" y="702"/>
                    </a:lnTo>
                    <a:lnTo>
                      <a:pt x="951" y="702"/>
                    </a:lnTo>
                    <a:lnTo>
                      <a:pt x="951" y="700"/>
                    </a:lnTo>
                    <a:lnTo>
                      <a:pt x="951" y="702"/>
                    </a:lnTo>
                    <a:lnTo>
                      <a:pt x="948" y="704"/>
                    </a:lnTo>
                    <a:lnTo>
                      <a:pt x="946" y="704"/>
                    </a:lnTo>
                    <a:lnTo>
                      <a:pt x="946" y="707"/>
                    </a:lnTo>
                    <a:lnTo>
                      <a:pt x="944" y="707"/>
                    </a:lnTo>
                    <a:lnTo>
                      <a:pt x="944" y="709"/>
                    </a:lnTo>
                    <a:lnTo>
                      <a:pt x="946" y="709"/>
                    </a:lnTo>
                    <a:lnTo>
                      <a:pt x="946" y="711"/>
                    </a:lnTo>
                    <a:lnTo>
                      <a:pt x="946" y="713"/>
                    </a:lnTo>
                    <a:lnTo>
                      <a:pt x="944" y="713"/>
                    </a:lnTo>
                    <a:lnTo>
                      <a:pt x="944" y="715"/>
                    </a:lnTo>
                    <a:lnTo>
                      <a:pt x="942" y="715"/>
                    </a:lnTo>
                    <a:lnTo>
                      <a:pt x="942" y="718"/>
                    </a:lnTo>
                    <a:lnTo>
                      <a:pt x="940" y="720"/>
                    </a:lnTo>
                    <a:lnTo>
                      <a:pt x="940" y="722"/>
                    </a:lnTo>
                    <a:lnTo>
                      <a:pt x="937" y="722"/>
                    </a:lnTo>
                    <a:lnTo>
                      <a:pt x="935" y="722"/>
                    </a:lnTo>
                    <a:lnTo>
                      <a:pt x="933" y="724"/>
                    </a:lnTo>
                    <a:lnTo>
                      <a:pt x="933" y="726"/>
                    </a:lnTo>
                    <a:lnTo>
                      <a:pt x="935" y="726"/>
                    </a:lnTo>
                    <a:lnTo>
                      <a:pt x="935" y="724"/>
                    </a:lnTo>
                    <a:lnTo>
                      <a:pt x="937" y="724"/>
                    </a:lnTo>
                    <a:lnTo>
                      <a:pt x="940" y="726"/>
                    </a:lnTo>
                    <a:lnTo>
                      <a:pt x="937" y="726"/>
                    </a:lnTo>
                    <a:lnTo>
                      <a:pt x="935" y="729"/>
                    </a:lnTo>
                    <a:lnTo>
                      <a:pt x="935" y="726"/>
                    </a:lnTo>
                    <a:lnTo>
                      <a:pt x="935" y="729"/>
                    </a:lnTo>
                    <a:lnTo>
                      <a:pt x="933" y="729"/>
                    </a:lnTo>
                    <a:lnTo>
                      <a:pt x="935" y="731"/>
                    </a:lnTo>
                    <a:lnTo>
                      <a:pt x="937" y="733"/>
                    </a:lnTo>
                    <a:lnTo>
                      <a:pt x="940" y="733"/>
                    </a:lnTo>
                    <a:lnTo>
                      <a:pt x="937" y="733"/>
                    </a:lnTo>
                    <a:lnTo>
                      <a:pt x="937" y="735"/>
                    </a:lnTo>
                    <a:lnTo>
                      <a:pt x="937" y="733"/>
                    </a:lnTo>
                    <a:lnTo>
                      <a:pt x="935" y="733"/>
                    </a:lnTo>
                    <a:lnTo>
                      <a:pt x="935" y="731"/>
                    </a:lnTo>
                    <a:lnTo>
                      <a:pt x="935" y="733"/>
                    </a:lnTo>
                    <a:lnTo>
                      <a:pt x="933" y="733"/>
                    </a:lnTo>
                    <a:lnTo>
                      <a:pt x="933" y="735"/>
                    </a:lnTo>
                    <a:lnTo>
                      <a:pt x="935" y="735"/>
                    </a:lnTo>
                    <a:lnTo>
                      <a:pt x="935" y="737"/>
                    </a:lnTo>
                    <a:lnTo>
                      <a:pt x="937" y="737"/>
                    </a:lnTo>
                    <a:lnTo>
                      <a:pt x="935" y="740"/>
                    </a:lnTo>
                    <a:lnTo>
                      <a:pt x="933" y="740"/>
                    </a:lnTo>
                    <a:lnTo>
                      <a:pt x="931" y="740"/>
                    </a:lnTo>
                    <a:lnTo>
                      <a:pt x="931" y="742"/>
                    </a:lnTo>
                    <a:lnTo>
                      <a:pt x="931" y="744"/>
                    </a:lnTo>
                    <a:lnTo>
                      <a:pt x="933" y="744"/>
                    </a:lnTo>
                    <a:lnTo>
                      <a:pt x="933" y="742"/>
                    </a:lnTo>
                    <a:lnTo>
                      <a:pt x="935" y="742"/>
                    </a:lnTo>
                    <a:lnTo>
                      <a:pt x="935" y="744"/>
                    </a:lnTo>
                    <a:lnTo>
                      <a:pt x="937" y="746"/>
                    </a:lnTo>
                    <a:lnTo>
                      <a:pt x="940" y="746"/>
                    </a:lnTo>
                    <a:lnTo>
                      <a:pt x="940" y="748"/>
                    </a:lnTo>
                    <a:lnTo>
                      <a:pt x="942" y="748"/>
                    </a:lnTo>
                    <a:lnTo>
                      <a:pt x="944" y="748"/>
                    </a:lnTo>
                    <a:lnTo>
                      <a:pt x="944" y="746"/>
                    </a:lnTo>
                    <a:lnTo>
                      <a:pt x="944" y="748"/>
                    </a:lnTo>
                    <a:lnTo>
                      <a:pt x="946" y="751"/>
                    </a:lnTo>
                    <a:lnTo>
                      <a:pt x="948" y="751"/>
                    </a:lnTo>
                    <a:lnTo>
                      <a:pt x="951" y="751"/>
                    </a:lnTo>
                    <a:lnTo>
                      <a:pt x="951" y="753"/>
                    </a:lnTo>
                    <a:lnTo>
                      <a:pt x="953" y="753"/>
                    </a:lnTo>
                    <a:lnTo>
                      <a:pt x="953" y="755"/>
                    </a:lnTo>
                    <a:lnTo>
                      <a:pt x="953" y="753"/>
                    </a:lnTo>
                    <a:lnTo>
                      <a:pt x="955" y="753"/>
                    </a:lnTo>
                    <a:lnTo>
                      <a:pt x="955" y="755"/>
                    </a:lnTo>
                    <a:lnTo>
                      <a:pt x="957" y="755"/>
                    </a:lnTo>
                    <a:lnTo>
                      <a:pt x="955" y="755"/>
                    </a:lnTo>
                    <a:lnTo>
                      <a:pt x="955" y="757"/>
                    </a:lnTo>
                    <a:lnTo>
                      <a:pt x="953" y="757"/>
                    </a:lnTo>
                    <a:lnTo>
                      <a:pt x="953" y="755"/>
                    </a:lnTo>
                    <a:lnTo>
                      <a:pt x="951" y="757"/>
                    </a:lnTo>
                    <a:lnTo>
                      <a:pt x="953" y="757"/>
                    </a:lnTo>
                    <a:lnTo>
                      <a:pt x="951" y="759"/>
                    </a:lnTo>
                    <a:lnTo>
                      <a:pt x="953" y="759"/>
                    </a:lnTo>
                    <a:lnTo>
                      <a:pt x="953" y="762"/>
                    </a:lnTo>
                    <a:lnTo>
                      <a:pt x="951" y="762"/>
                    </a:lnTo>
                    <a:lnTo>
                      <a:pt x="951" y="764"/>
                    </a:lnTo>
                    <a:lnTo>
                      <a:pt x="953" y="766"/>
                    </a:lnTo>
                    <a:lnTo>
                      <a:pt x="955" y="766"/>
                    </a:lnTo>
                    <a:lnTo>
                      <a:pt x="957" y="766"/>
                    </a:lnTo>
                    <a:lnTo>
                      <a:pt x="957" y="768"/>
                    </a:lnTo>
                    <a:lnTo>
                      <a:pt x="957" y="770"/>
                    </a:lnTo>
                    <a:lnTo>
                      <a:pt x="959" y="770"/>
                    </a:lnTo>
                    <a:lnTo>
                      <a:pt x="959" y="773"/>
                    </a:lnTo>
                    <a:lnTo>
                      <a:pt x="962" y="773"/>
                    </a:lnTo>
                    <a:lnTo>
                      <a:pt x="964" y="775"/>
                    </a:lnTo>
                    <a:lnTo>
                      <a:pt x="964" y="773"/>
                    </a:lnTo>
                    <a:lnTo>
                      <a:pt x="964" y="775"/>
                    </a:lnTo>
                    <a:lnTo>
                      <a:pt x="962" y="775"/>
                    </a:lnTo>
                    <a:lnTo>
                      <a:pt x="962" y="777"/>
                    </a:lnTo>
                    <a:lnTo>
                      <a:pt x="964" y="777"/>
                    </a:lnTo>
                    <a:lnTo>
                      <a:pt x="966" y="777"/>
                    </a:lnTo>
                    <a:lnTo>
                      <a:pt x="968" y="777"/>
                    </a:lnTo>
                    <a:lnTo>
                      <a:pt x="970" y="777"/>
                    </a:lnTo>
                    <a:lnTo>
                      <a:pt x="968" y="777"/>
                    </a:lnTo>
                    <a:lnTo>
                      <a:pt x="968" y="779"/>
                    </a:lnTo>
                    <a:lnTo>
                      <a:pt x="970" y="779"/>
                    </a:lnTo>
                    <a:lnTo>
                      <a:pt x="970" y="781"/>
                    </a:lnTo>
                    <a:lnTo>
                      <a:pt x="968" y="781"/>
                    </a:lnTo>
                    <a:lnTo>
                      <a:pt x="966" y="781"/>
                    </a:lnTo>
                    <a:lnTo>
                      <a:pt x="966" y="784"/>
                    </a:lnTo>
                    <a:lnTo>
                      <a:pt x="968" y="784"/>
                    </a:lnTo>
                    <a:lnTo>
                      <a:pt x="968" y="786"/>
                    </a:lnTo>
                    <a:lnTo>
                      <a:pt x="970" y="786"/>
                    </a:lnTo>
                    <a:lnTo>
                      <a:pt x="970" y="788"/>
                    </a:lnTo>
                    <a:lnTo>
                      <a:pt x="970" y="790"/>
                    </a:lnTo>
                    <a:lnTo>
                      <a:pt x="968" y="790"/>
                    </a:lnTo>
                    <a:lnTo>
                      <a:pt x="966" y="790"/>
                    </a:lnTo>
                    <a:lnTo>
                      <a:pt x="966" y="792"/>
                    </a:lnTo>
                    <a:lnTo>
                      <a:pt x="964" y="792"/>
                    </a:lnTo>
                    <a:lnTo>
                      <a:pt x="966" y="792"/>
                    </a:lnTo>
                    <a:lnTo>
                      <a:pt x="968" y="792"/>
                    </a:lnTo>
                    <a:lnTo>
                      <a:pt x="970" y="792"/>
                    </a:lnTo>
                    <a:lnTo>
                      <a:pt x="970" y="795"/>
                    </a:lnTo>
                    <a:lnTo>
                      <a:pt x="973" y="795"/>
                    </a:lnTo>
                    <a:lnTo>
                      <a:pt x="970" y="797"/>
                    </a:lnTo>
                    <a:lnTo>
                      <a:pt x="970" y="799"/>
                    </a:lnTo>
                    <a:lnTo>
                      <a:pt x="968" y="799"/>
                    </a:lnTo>
                    <a:lnTo>
                      <a:pt x="968" y="797"/>
                    </a:lnTo>
                    <a:lnTo>
                      <a:pt x="968" y="799"/>
                    </a:lnTo>
                    <a:lnTo>
                      <a:pt x="968" y="801"/>
                    </a:lnTo>
                    <a:lnTo>
                      <a:pt x="966" y="801"/>
                    </a:lnTo>
                    <a:lnTo>
                      <a:pt x="964" y="801"/>
                    </a:lnTo>
                    <a:lnTo>
                      <a:pt x="962" y="801"/>
                    </a:lnTo>
                    <a:lnTo>
                      <a:pt x="959" y="801"/>
                    </a:lnTo>
                    <a:lnTo>
                      <a:pt x="957" y="803"/>
                    </a:lnTo>
                    <a:lnTo>
                      <a:pt x="955" y="803"/>
                    </a:lnTo>
                    <a:lnTo>
                      <a:pt x="955" y="806"/>
                    </a:lnTo>
                    <a:lnTo>
                      <a:pt x="953" y="808"/>
                    </a:lnTo>
                    <a:lnTo>
                      <a:pt x="953" y="810"/>
                    </a:lnTo>
                    <a:lnTo>
                      <a:pt x="953" y="812"/>
                    </a:lnTo>
                    <a:lnTo>
                      <a:pt x="953" y="814"/>
                    </a:lnTo>
                    <a:lnTo>
                      <a:pt x="953" y="817"/>
                    </a:lnTo>
                    <a:lnTo>
                      <a:pt x="953" y="819"/>
                    </a:lnTo>
                    <a:lnTo>
                      <a:pt x="953" y="821"/>
                    </a:lnTo>
                    <a:lnTo>
                      <a:pt x="955" y="821"/>
                    </a:lnTo>
                    <a:lnTo>
                      <a:pt x="955" y="823"/>
                    </a:lnTo>
                    <a:lnTo>
                      <a:pt x="953" y="825"/>
                    </a:lnTo>
                    <a:lnTo>
                      <a:pt x="953" y="828"/>
                    </a:lnTo>
                    <a:lnTo>
                      <a:pt x="953" y="830"/>
                    </a:lnTo>
                    <a:lnTo>
                      <a:pt x="951" y="830"/>
                    </a:lnTo>
                    <a:lnTo>
                      <a:pt x="948" y="830"/>
                    </a:lnTo>
                    <a:lnTo>
                      <a:pt x="946" y="830"/>
                    </a:lnTo>
                    <a:lnTo>
                      <a:pt x="946" y="828"/>
                    </a:lnTo>
                    <a:lnTo>
                      <a:pt x="944" y="828"/>
                    </a:lnTo>
                    <a:lnTo>
                      <a:pt x="944" y="825"/>
                    </a:lnTo>
                    <a:lnTo>
                      <a:pt x="942" y="825"/>
                    </a:lnTo>
                    <a:lnTo>
                      <a:pt x="940" y="828"/>
                    </a:lnTo>
                    <a:lnTo>
                      <a:pt x="937" y="830"/>
                    </a:lnTo>
                    <a:lnTo>
                      <a:pt x="935" y="830"/>
                    </a:lnTo>
                    <a:lnTo>
                      <a:pt x="935" y="832"/>
                    </a:lnTo>
                    <a:lnTo>
                      <a:pt x="937" y="832"/>
                    </a:lnTo>
                    <a:lnTo>
                      <a:pt x="937" y="834"/>
                    </a:lnTo>
                    <a:lnTo>
                      <a:pt x="937" y="836"/>
                    </a:lnTo>
                    <a:lnTo>
                      <a:pt x="935" y="839"/>
                    </a:lnTo>
                    <a:lnTo>
                      <a:pt x="933" y="841"/>
                    </a:lnTo>
                    <a:lnTo>
                      <a:pt x="931" y="843"/>
                    </a:lnTo>
                    <a:lnTo>
                      <a:pt x="929" y="843"/>
                    </a:lnTo>
                    <a:lnTo>
                      <a:pt x="929" y="845"/>
                    </a:lnTo>
                    <a:lnTo>
                      <a:pt x="929" y="847"/>
                    </a:lnTo>
                    <a:lnTo>
                      <a:pt x="929" y="850"/>
                    </a:lnTo>
                    <a:lnTo>
                      <a:pt x="929" y="852"/>
                    </a:lnTo>
                    <a:lnTo>
                      <a:pt x="926" y="852"/>
                    </a:lnTo>
                    <a:lnTo>
                      <a:pt x="924" y="850"/>
                    </a:lnTo>
                    <a:lnTo>
                      <a:pt x="922" y="847"/>
                    </a:lnTo>
                    <a:lnTo>
                      <a:pt x="920" y="845"/>
                    </a:lnTo>
                    <a:lnTo>
                      <a:pt x="918" y="845"/>
                    </a:lnTo>
                    <a:lnTo>
                      <a:pt x="918" y="843"/>
                    </a:lnTo>
                    <a:lnTo>
                      <a:pt x="915" y="841"/>
                    </a:lnTo>
                    <a:lnTo>
                      <a:pt x="915" y="839"/>
                    </a:lnTo>
                    <a:lnTo>
                      <a:pt x="918" y="839"/>
                    </a:lnTo>
                    <a:lnTo>
                      <a:pt x="920" y="836"/>
                    </a:lnTo>
                    <a:lnTo>
                      <a:pt x="922" y="836"/>
                    </a:lnTo>
                    <a:lnTo>
                      <a:pt x="920" y="834"/>
                    </a:lnTo>
                    <a:lnTo>
                      <a:pt x="918" y="834"/>
                    </a:lnTo>
                    <a:lnTo>
                      <a:pt x="915" y="834"/>
                    </a:lnTo>
                    <a:lnTo>
                      <a:pt x="913" y="834"/>
                    </a:lnTo>
                    <a:lnTo>
                      <a:pt x="911" y="836"/>
                    </a:lnTo>
                    <a:lnTo>
                      <a:pt x="909" y="836"/>
                    </a:lnTo>
                    <a:lnTo>
                      <a:pt x="907" y="839"/>
                    </a:lnTo>
                    <a:lnTo>
                      <a:pt x="907" y="841"/>
                    </a:lnTo>
                    <a:lnTo>
                      <a:pt x="904" y="841"/>
                    </a:lnTo>
                    <a:lnTo>
                      <a:pt x="904" y="843"/>
                    </a:lnTo>
                    <a:lnTo>
                      <a:pt x="904" y="845"/>
                    </a:lnTo>
                    <a:lnTo>
                      <a:pt x="902" y="847"/>
                    </a:lnTo>
                    <a:lnTo>
                      <a:pt x="900" y="847"/>
                    </a:lnTo>
                    <a:lnTo>
                      <a:pt x="900" y="845"/>
                    </a:lnTo>
                    <a:lnTo>
                      <a:pt x="898" y="845"/>
                    </a:lnTo>
                    <a:lnTo>
                      <a:pt x="896" y="845"/>
                    </a:lnTo>
                    <a:lnTo>
                      <a:pt x="896" y="843"/>
                    </a:lnTo>
                    <a:lnTo>
                      <a:pt x="893" y="843"/>
                    </a:lnTo>
                    <a:lnTo>
                      <a:pt x="893" y="841"/>
                    </a:lnTo>
                    <a:lnTo>
                      <a:pt x="891" y="839"/>
                    </a:lnTo>
                    <a:lnTo>
                      <a:pt x="889" y="836"/>
                    </a:lnTo>
                    <a:lnTo>
                      <a:pt x="887" y="836"/>
                    </a:lnTo>
                    <a:lnTo>
                      <a:pt x="885" y="834"/>
                    </a:lnTo>
                    <a:lnTo>
                      <a:pt x="883" y="834"/>
                    </a:lnTo>
                    <a:lnTo>
                      <a:pt x="880" y="834"/>
                    </a:lnTo>
                    <a:lnTo>
                      <a:pt x="880" y="832"/>
                    </a:lnTo>
                    <a:lnTo>
                      <a:pt x="878" y="832"/>
                    </a:lnTo>
                    <a:lnTo>
                      <a:pt x="878" y="830"/>
                    </a:lnTo>
                    <a:lnTo>
                      <a:pt x="876" y="828"/>
                    </a:lnTo>
                    <a:lnTo>
                      <a:pt x="876" y="825"/>
                    </a:lnTo>
                    <a:lnTo>
                      <a:pt x="878" y="823"/>
                    </a:lnTo>
                    <a:lnTo>
                      <a:pt x="878" y="821"/>
                    </a:lnTo>
                    <a:lnTo>
                      <a:pt x="878" y="819"/>
                    </a:lnTo>
                    <a:lnTo>
                      <a:pt x="876" y="817"/>
                    </a:lnTo>
                    <a:lnTo>
                      <a:pt x="874" y="814"/>
                    </a:lnTo>
                    <a:lnTo>
                      <a:pt x="874" y="812"/>
                    </a:lnTo>
                    <a:lnTo>
                      <a:pt x="874" y="810"/>
                    </a:lnTo>
                    <a:lnTo>
                      <a:pt x="872" y="810"/>
                    </a:lnTo>
                    <a:lnTo>
                      <a:pt x="872" y="806"/>
                    </a:lnTo>
                    <a:lnTo>
                      <a:pt x="869" y="803"/>
                    </a:lnTo>
                    <a:lnTo>
                      <a:pt x="867" y="803"/>
                    </a:lnTo>
                    <a:lnTo>
                      <a:pt x="865" y="801"/>
                    </a:lnTo>
                    <a:lnTo>
                      <a:pt x="865" y="799"/>
                    </a:lnTo>
                    <a:lnTo>
                      <a:pt x="863" y="797"/>
                    </a:lnTo>
                    <a:lnTo>
                      <a:pt x="861" y="797"/>
                    </a:lnTo>
                    <a:lnTo>
                      <a:pt x="858" y="797"/>
                    </a:lnTo>
                    <a:lnTo>
                      <a:pt x="856" y="797"/>
                    </a:lnTo>
                    <a:lnTo>
                      <a:pt x="856" y="795"/>
                    </a:lnTo>
                    <a:lnTo>
                      <a:pt x="854" y="795"/>
                    </a:lnTo>
                    <a:lnTo>
                      <a:pt x="852" y="792"/>
                    </a:lnTo>
                    <a:lnTo>
                      <a:pt x="850" y="790"/>
                    </a:lnTo>
                    <a:lnTo>
                      <a:pt x="850" y="788"/>
                    </a:lnTo>
                    <a:lnTo>
                      <a:pt x="850" y="786"/>
                    </a:lnTo>
                    <a:lnTo>
                      <a:pt x="852" y="786"/>
                    </a:lnTo>
                    <a:lnTo>
                      <a:pt x="852" y="784"/>
                    </a:lnTo>
                    <a:lnTo>
                      <a:pt x="854" y="784"/>
                    </a:lnTo>
                    <a:lnTo>
                      <a:pt x="854" y="781"/>
                    </a:lnTo>
                    <a:lnTo>
                      <a:pt x="854" y="779"/>
                    </a:lnTo>
                    <a:lnTo>
                      <a:pt x="856" y="777"/>
                    </a:lnTo>
                    <a:lnTo>
                      <a:pt x="858" y="775"/>
                    </a:lnTo>
                    <a:lnTo>
                      <a:pt x="858" y="773"/>
                    </a:lnTo>
                    <a:lnTo>
                      <a:pt x="858" y="770"/>
                    </a:lnTo>
                    <a:lnTo>
                      <a:pt x="858" y="768"/>
                    </a:lnTo>
                    <a:lnTo>
                      <a:pt x="858" y="766"/>
                    </a:lnTo>
                    <a:lnTo>
                      <a:pt x="856" y="766"/>
                    </a:lnTo>
                    <a:lnTo>
                      <a:pt x="856" y="762"/>
                    </a:lnTo>
                    <a:lnTo>
                      <a:pt x="856" y="759"/>
                    </a:lnTo>
                    <a:lnTo>
                      <a:pt x="856" y="757"/>
                    </a:lnTo>
                    <a:lnTo>
                      <a:pt x="854" y="755"/>
                    </a:lnTo>
                    <a:lnTo>
                      <a:pt x="854" y="753"/>
                    </a:lnTo>
                    <a:lnTo>
                      <a:pt x="854" y="751"/>
                    </a:lnTo>
                    <a:lnTo>
                      <a:pt x="854" y="748"/>
                    </a:lnTo>
                    <a:lnTo>
                      <a:pt x="856" y="746"/>
                    </a:lnTo>
                    <a:lnTo>
                      <a:pt x="856" y="744"/>
                    </a:lnTo>
                    <a:lnTo>
                      <a:pt x="854" y="744"/>
                    </a:lnTo>
                    <a:lnTo>
                      <a:pt x="852" y="742"/>
                    </a:lnTo>
                    <a:lnTo>
                      <a:pt x="850" y="742"/>
                    </a:lnTo>
                    <a:lnTo>
                      <a:pt x="847" y="740"/>
                    </a:lnTo>
                    <a:lnTo>
                      <a:pt x="845" y="742"/>
                    </a:lnTo>
                    <a:lnTo>
                      <a:pt x="845" y="744"/>
                    </a:lnTo>
                    <a:lnTo>
                      <a:pt x="845" y="746"/>
                    </a:lnTo>
                    <a:lnTo>
                      <a:pt x="843" y="748"/>
                    </a:lnTo>
                    <a:lnTo>
                      <a:pt x="841" y="751"/>
                    </a:lnTo>
                    <a:lnTo>
                      <a:pt x="839" y="751"/>
                    </a:lnTo>
                    <a:lnTo>
                      <a:pt x="836" y="751"/>
                    </a:lnTo>
                    <a:lnTo>
                      <a:pt x="834" y="751"/>
                    </a:lnTo>
                    <a:lnTo>
                      <a:pt x="834" y="753"/>
                    </a:lnTo>
                    <a:lnTo>
                      <a:pt x="832" y="755"/>
                    </a:lnTo>
                    <a:lnTo>
                      <a:pt x="832" y="757"/>
                    </a:lnTo>
                    <a:lnTo>
                      <a:pt x="830" y="757"/>
                    </a:lnTo>
                    <a:lnTo>
                      <a:pt x="830" y="755"/>
                    </a:lnTo>
                    <a:lnTo>
                      <a:pt x="828" y="755"/>
                    </a:lnTo>
                    <a:lnTo>
                      <a:pt x="828" y="753"/>
                    </a:lnTo>
                    <a:lnTo>
                      <a:pt x="828" y="751"/>
                    </a:lnTo>
                    <a:lnTo>
                      <a:pt x="830" y="748"/>
                    </a:lnTo>
                    <a:lnTo>
                      <a:pt x="830" y="746"/>
                    </a:lnTo>
                    <a:lnTo>
                      <a:pt x="830" y="744"/>
                    </a:lnTo>
                    <a:lnTo>
                      <a:pt x="830" y="742"/>
                    </a:lnTo>
                    <a:lnTo>
                      <a:pt x="830" y="740"/>
                    </a:lnTo>
                    <a:lnTo>
                      <a:pt x="830" y="737"/>
                    </a:lnTo>
                    <a:lnTo>
                      <a:pt x="830" y="735"/>
                    </a:lnTo>
                    <a:lnTo>
                      <a:pt x="830" y="733"/>
                    </a:lnTo>
                    <a:lnTo>
                      <a:pt x="828" y="731"/>
                    </a:lnTo>
                    <a:lnTo>
                      <a:pt x="828" y="729"/>
                    </a:lnTo>
                    <a:lnTo>
                      <a:pt x="828" y="726"/>
                    </a:lnTo>
                    <a:lnTo>
                      <a:pt x="830" y="724"/>
                    </a:lnTo>
                    <a:lnTo>
                      <a:pt x="832" y="722"/>
                    </a:lnTo>
                    <a:lnTo>
                      <a:pt x="834" y="720"/>
                    </a:lnTo>
                    <a:lnTo>
                      <a:pt x="836" y="720"/>
                    </a:lnTo>
                    <a:lnTo>
                      <a:pt x="836" y="718"/>
                    </a:lnTo>
                    <a:lnTo>
                      <a:pt x="836" y="715"/>
                    </a:lnTo>
                    <a:lnTo>
                      <a:pt x="834" y="713"/>
                    </a:lnTo>
                    <a:lnTo>
                      <a:pt x="832" y="713"/>
                    </a:lnTo>
                    <a:lnTo>
                      <a:pt x="830" y="713"/>
                    </a:lnTo>
                    <a:lnTo>
                      <a:pt x="828" y="713"/>
                    </a:lnTo>
                    <a:lnTo>
                      <a:pt x="825" y="715"/>
                    </a:lnTo>
                    <a:lnTo>
                      <a:pt x="823" y="715"/>
                    </a:lnTo>
                    <a:lnTo>
                      <a:pt x="821" y="715"/>
                    </a:lnTo>
                    <a:lnTo>
                      <a:pt x="817" y="715"/>
                    </a:lnTo>
                    <a:lnTo>
                      <a:pt x="814" y="715"/>
                    </a:lnTo>
                    <a:lnTo>
                      <a:pt x="812" y="715"/>
                    </a:lnTo>
                    <a:lnTo>
                      <a:pt x="810" y="715"/>
                    </a:lnTo>
                    <a:lnTo>
                      <a:pt x="808" y="715"/>
                    </a:lnTo>
                    <a:lnTo>
                      <a:pt x="803" y="718"/>
                    </a:lnTo>
                    <a:lnTo>
                      <a:pt x="801" y="718"/>
                    </a:lnTo>
                    <a:lnTo>
                      <a:pt x="799" y="718"/>
                    </a:lnTo>
                    <a:lnTo>
                      <a:pt x="797" y="720"/>
                    </a:lnTo>
                    <a:lnTo>
                      <a:pt x="795" y="720"/>
                    </a:lnTo>
                    <a:lnTo>
                      <a:pt x="795" y="722"/>
                    </a:lnTo>
                    <a:lnTo>
                      <a:pt x="792" y="724"/>
                    </a:lnTo>
                    <a:lnTo>
                      <a:pt x="790" y="726"/>
                    </a:lnTo>
                    <a:lnTo>
                      <a:pt x="790" y="729"/>
                    </a:lnTo>
                    <a:lnTo>
                      <a:pt x="790" y="731"/>
                    </a:lnTo>
                    <a:lnTo>
                      <a:pt x="790" y="733"/>
                    </a:lnTo>
                    <a:lnTo>
                      <a:pt x="788" y="733"/>
                    </a:lnTo>
                    <a:lnTo>
                      <a:pt x="786" y="735"/>
                    </a:lnTo>
                    <a:lnTo>
                      <a:pt x="781" y="733"/>
                    </a:lnTo>
                    <a:lnTo>
                      <a:pt x="781" y="731"/>
                    </a:lnTo>
                    <a:lnTo>
                      <a:pt x="781" y="729"/>
                    </a:lnTo>
                    <a:lnTo>
                      <a:pt x="784" y="726"/>
                    </a:lnTo>
                    <a:lnTo>
                      <a:pt x="786" y="724"/>
                    </a:lnTo>
                    <a:lnTo>
                      <a:pt x="786" y="722"/>
                    </a:lnTo>
                    <a:lnTo>
                      <a:pt x="786" y="720"/>
                    </a:lnTo>
                    <a:lnTo>
                      <a:pt x="788" y="718"/>
                    </a:lnTo>
                    <a:lnTo>
                      <a:pt x="788" y="715"/>
                    </a:lnTo>
                    <a:lnTo>
                      <a:pt x="786" y="713"/>
                    </a:lnTo>
                    <a:lnTo>
                      <a:pt x="784" y="713"/>
                    </a:lnTo>
                    <a:lnTo>
                      <a:pt x="781" y="713"/>
                    </a:lnTo>
                    <a:lnTo>
                      <a:pt x="779" y="713"/>
                    </a:lnTo>
                    <a:lnTo>
                      <a:pt x="777" y="711"/>
                    </a:lnTo>
                    <a:lnTo>
                      <a:pt x="773" y="711"/>
                    </a:lnTo>
                    <a:lnTo>
                      <a:pt x="770" y="711"/>
                    </a:lnTo>
                    <a:lnTo>
                      <a:pt x="768" y="711"/>
                    </a:lnTo>
                    <a:lnTo>
                      <a:pt x="766" y="711"/>
                    </a:lnTo>
                    <a:lnTo>
                      <a:pt x="764" y="711"/>
                    </a:lnTo>
                    <a:lnTo>
                      <a:pt x="762" y="713"/>
                    </a:lnTo>
                    <a:lnTo>
                      <a:pt x="759" y="715"/>
                    </a:lnTo>
                    <a:lnTo>
                      <a:pt x="759" y="718"/>
                    </a:lnTo>
                    <a:lnTo>
                      <a:pt x="757" y="720"/>
                    </a:lnTo>
                    <a:lnTo>
                      <a:pt x="755" y="722"/>
                    </a:lnTo>
                    <a:lnTo>
                      <a:pt x="753" y="724"/>
                    </a:lnTo>
                    <a:lnTo>
                      <a:pt x="751" y="726"/>
                    </a:lnTo>
                    <a:lnTo>
                      <a:pt x="748" y="726"/>
                    </a:lnTo>
                    <a:lnTo>
                      <a:pt x="746" y="726"/>
                    </a:lnTo>
                    <a:lnTo>
                      <a:pt x="744" y="726"/>
                    </a:lnTo>
                    <a:lnTo>
                      <a:pt x="740" y="726"/>
                    </a:lnTo>
                    <a:lnTo>
                      <a:pt x="737" y="726"/>
                    </a:lnTo>
                    <a:lnTo>
                      <a:pt x="735" y="726"/>
                    </a:lnTo>
                    <a:lnTo>
                      <a:pt x="733" y="726"/>
                    </a:lnTo>
                    <a:lnTo>
                      <a:pt x="731" y="726"/>
                    </a:lnTo>
                    <a:lnTo>
                      <a:pt x="729" y="726"/>
                    </a:lnTo>
                    <a:lnTo>
                      <a:pt x="726" y="726"/>
                    </a:lnTo>
                    <a:lnTo>
                      <a:pt x="724" y="726"/>
                    </a:lnTo>
                    <a:lnTo>
                      <a:pt x="720" y="726"/>
                    </a:lnTo>
                    <a:lnTo>
                      <a:pt x="718" y="726"/>
                    </a:lnTo>
                    <a:lnTo>
                      <a:pt x="713" y="724"/>
                    </a:lnTo>
                    <a:lnTo>
                      <a:pt x="711" y="724"/>
                    </a:lnTo>
                    <a:lnTo>
                      <a:pt x="709" y="724"/>
                    </a:lnTo>
                    <a:lnTo>
                      <a:pt x="707" y="724"/>
                    </a:lnTo>
                    <a:lnTo>
                      <a:pt x="704" y="722"/>
                    </a:lnTo>
                    <a:lnTo>
                      <a:pt x="702" y="720"/>
                    </a:lnTo>
                    <a:lnTo>
                      <a:pt x="702" y="718"/>
                    </a:lnTo>
                    <a:lnTo>
                      <a:pt x="700" y="718"/>
                    </a:lnTo>
                    <a:lnTo>
                      <a:pt x="698" y="718"/>
                    </a:lnTo>
                    <a:lnTo>
                      <a:pt x="696" y="718"/>
                    </a:lnTo>
                    <a:lnTo>
                      <a:pt x="693" y="720"/>
                    </a:lnTo>
                    <a:lnTo>
                      <a:pt x="693" y="722"/>
                    </a:lnTo>
                    <a:lnTo>
                      <a:pt x="693" y="724"/>
                    </a:lnTo>
                    <a:lnTo>
                      <a:pt x="696" y="726"/>
                    </a:lnTo>
                    <a:lnTo>
                      <a:pt x="698" y="729"/>
                    </a:lnTo>
                    <a:lnTo>
                      <a:pt x="700" y="729"/>
                    </a:lnTo>
                    <a:lnTo>
                      <a:pt x="702" y="731"/>
                    </a:lnTo>
                    <a:lnTo>
                      <a:pt x="702" y="733"/>
                    </a:lnTo>
                    <a:lnTo>
                      <a:pt x="704" y="733"/>
                    </a:lnTo>
                    <a:lnTo>
                      <a:pt x="707" y="735"/>
                    </a:lnTo>
                    <a:lnTo>
                      <a:pt x="707" y="737"/>
                    </a:lnTo>
                    <a:lnTo>
                      <a:pt x="709" y="737"/>
                    </a:lnTo>
                    <a:lnTo>
                      <a:pt x="711" y="740"/>
                    </a:lnTo>
                    <a:lnTo>
                      <a:pt x="713" y="740"/>
                    </a:lnTo>
                    <a:lnTo>
                      <a:pt x="715" y="740"/>
                    </a:lnTo>
                    <a:lnTo>
                      <a:pt x="715" y="742"/>
                    </a:lnTo>
                    <a:lnTo>
                      <a:pt x="715" y="744"/>
                    </a:lnTo>
                    <a:lnTo>
                      <a:pt x="713" y="744"/>
                    </a:lnTo>
                    <a:lnTo>
                      <a:pt x="713" y="748"/>
                    </a:lnTo>
                    <a:lnTo>
                      <a:pt x="711" y="751"/>
                    </a:lnTo>
                    <a:lnTo>
                      <a:pt x="711" y="753"/>
                    </a:lnTo>
                    <a:lnTo>
                      <a:pt x="709" y="753"/>
                    </a:lnTo>
                    <a:lnTo>
                      <a:pt x="707" y="755"/>
                    </a:lnTo>
                    <a:lnTo>
                      <a:pt x="704" y="755"/>
                    </a:lnTo>
                    <a:lnTo>
                      <a:pt x="702" y="755"/>
                    </a:lnTo>
                    <a:lnTo>
                      <a:pt x="700" y="757"/>
                    </a:lnTo>
                    <a:lnTo>
                      <a:pt x="700" y="759"/>
                    </a:lnTo>
                    <a:lnTo>
                      <a:pt x="698" y="762"/>
                    </a:lnTo>
                    <a:lnTo>
                      <a:pt x="696" y="762"/>
                    </a:lnTo>
                    <a:lnTo>
                      <a:pt x="693" y="762"/>
                    </a:lnTo>
                    <a:lnTo>
                      <a:pt x="691" y="759"/>
                    </a:lnTo>
                    <a:lnTo>
                      <a:pt x="691" y="757"/>
                    </a:lnTo>
                    <a:lnTo>
                      <a:pt x="689" y="755"/>
                    </a:lnTo>
                    <a:lnTo>
                      <a:pt x="687" y="753"/>
                    </a:lnTo>
                    <a:lnTo>
                      <a:pt x="685" y="751"/>
                    </a:lnTo>
                    <a:lnTo>
                      <a:pt x="685" y="748"/>
                    </a:lnTo>
                    <a:lnTo>
                      <a:pt x="685" y="746"/>
                    </a:lnTo>
                    <a:lnTo>
                      <a:pt x="685" y="744"/>
                    </a:lnTo>
                    <a:lnTo>
                      <a:pt x="685" y="742"/>
                    </a:lnTo>
                    <a:lnTo>
                      <a:pt x="682" y="742"/>
                    </a:lnTo>
                    <a:lnTo>
                      <a:pt x="680" y="742"/>
                    </a:lnTo>
                    <a:lnTo>
                      <a:pt x="678" y="740"/>
                    </a:lnTo>
                    <a:lnTo>
                      <a:pt x="676" y="740"/>
                    </a:lnTo>
                    <a:lnTo>
                      <a:pt x="674" y="740"/>
                    </a:lnTo>
                    <a:lnTo>
                      <a:pt x="674" y="737"/>
                    </a:lnTo>
                    <a:lnTo>
                      <a:pt x="671" y="737"/>
                    </a:lnTo>
                    <a:lnTo>
                      <a:pt x="669" y="735"/>
                    </a:lnTo>
                    <a:lnTo>
                      <a:pt x="669" y="733"/>
                    </a:lnTo>
                    <a:lnTo>
                      <a:pt x="669" y="731"/>
                    </a:lnTo>
                    <a:lnTo>
                      <a:pt x="669" y="726"/>
                    </a:lnTo>
                    <a:lnTo>
                      <a:pt x="667" y="724"/>
                    </a:lnTo>
                    <a:lnTo>
                      <a:pt x="665" y="722"/>
                    </a:lnTo>
                    <a:lnTo>
                      <a:pt x="665" y="720"/>
                    </a:lnTo>
                    <a:lnTo>
                      <a:pt x="663" y="718"/>
                    </a:lnTo>
                    <a:lnTo>
                      <a:pt x="660" y="715"/>
                    </a:lnTo>
                    <a:lnTo>
                      <a:pt x="658" y="713"/>
                    </a:lnTo>
                    <a:lnTo>
                      <a:pt x="658" y="711"/>
                    </a:lnTo>
                    <a:lnTo>
                      <a:pt x="656" y="709"/>
                    </a:lnTo>
                    <a:lnTo>
                      <a:pt x="656" y="707"/>
                    </a:lnTo>
                    <a:lnTo>
                      <a:pt x="658" y="707"/>
                    </a:lnTo>
                    <a:lnTo>
                      <a:pt x="658" y="704"/>
                    </a:lnTo>
                    <a:lnTo>
                      <a:pt x="660" y="702"/>
                    </a:lnTo>
                    <a:lnTo>
                      <a:pt x="665" y="700"/>
                    </a:lnTo>
                    <a:lnTo>
                      <a:pt x="667" y="700"/>
                    </a:lnTo>
                    <a:lnTo>
                      <a:pt x="669" y="700"/>
                    </a:lnTo>
                    <a:lnTo>
                      <a:pt x="671" y="700"/>
                    </a:lnTo>
                    <a:lnTo>
                      <a:pt x="674" y="700"/>
                    </a:lnTo>
                    <a:lnTo>
                      <a:pt x="676" y="702"/>
                    </a:lnTo>
                    <a:lnTo>
                      <a:pt x="678" y="702"/>
                    </a:lnTo>
                    <a:lnTo>
                      <a:pt x="680" y="704"/>
                    </a:lnTo>
                    <a:lnTo>
                      <a:pt x="682" y="702"/>
                    </a:lnTo>
                    <a:lnTo>
                      <a:pt x="685" y="702"/>
                    </a:lnTo>
                    <a:lnTo>
                      <a:pt x="685" y="700"/>
                    </a:lnTo>
                    <a:lnTo>
                      <a:pt x="685" y="698"/>
                    </a:lnTo>
                    <a:lnTo>
                      <a:pt x="682" y="696"/>
                    </a:lnTo>
                    <a:lnTo>
                      <a:pt x="682" y="693"/>
                    </a:lnTo>
                    <a:lnTo>
                      <a:pt x="680" y="693"/>
                    </a:lnTo>
                    <a:lnTo>
                      <a:pt x="680" y="691"/>
                    </a:lnTo>
                    <a:lnTo>
                      <a:pt x="678" y="689"/>
                    </a:lnTo>
                    <a:lnTo>
                      <a:pt x="676" y="687"/>
                    </a:lnTo>
                    <a:lnTo>
                      <a:pt x="674" y="685"/>
                    </a:lnTo>
                    <a:lnTo>
                      <a:pt x="671" y="682"/>
                    </a:lnTo>
                    <a:lnTo>
                      <a:pt x="669" y="680"/>
                    </a:lnTo>
                    <a:lnTo>
                      <a:pt x="669" y="678"/>
                    </a:lnTo>
                    <a:lnTo>
                      <a:pt x="669" y="676"/>
                    </a:lnTo>
                    <a:lnTo>
                      <a:pt x="671" y="674"/>
                    </a:lnTo>
                    <a:lnTo>
                      <a:pt x="671" y="671"/>
                    </a:lnTo>
                    <a:lnTo>
                      <a:pt x="674" y="669"/>
                    </a:lnTo>
                    <a:lnTo>
                      <a:pt x="674" y="667"/>
                    </a:lnTo>
                    <a:lnTo>
                      <a:pt x="676" y="665"/>
                    </a:lnTo>
                    <a:lnTo>
                      <a:pt x="678" y="660"/>
                    </a:lnTo>
                    <a:lnTo>
                      <a:pt x="678" y="658"/>
                    </a:lnTo>
                    <a:lnTo>
                      <a:pt x="680" y="656"/>
                    </a:lnTo>
                    <a:lnTo>
                      <a:pt x="680" y="654"/>
                    </a:lnTo>
                    <a:lnTo>
                      <a:pt x="680" y="652"/>
                    </a:lnTo>
                    <a:lnTo>
                      <a:pt x="680" y="649"/>
                    </a:lnTo>
                    <a:lnTo>
                      <a:pt x="678" y="649"/>
                    </a:lnTo>
                    <a:lnTo>
                      <a:pt x="676" y="649"/>
                    </a:lnTo>
                    <a:lnTo>
                      <a:pt x="674" y="649"/>
                    </a:lnTo>
                    <a:lnTo>
                      <a:pt x="671" y="652"/>
                    </a:lnTo>
                    <a:lnTo>
                      <a:pt x="669" y="654"/>
                    </a:lnTo>
                    <a:lnTo>
                      <a:pt x="667" y="656"/>
                    </a:lnTo>
                    <a:lnTo>
                      <a:pt x="665" y="658"/>
                    </a:lnTo>
                    <a:lnTo>
                      <a:pt x="663" y="660"/>
                    </a:lnTo>
                    <a:lnTo>
                      <a:pt x="658" y="663"/>
                    </a:lnTo>
                    <a:lnTo>
                      <a:pt x="656" y="665"/>
                    </a:lnTo>
                    <a:lnTo>
                      <a:pt x="654" y="665"/>
                    </a:lnTo>
                    <a:lnTo>
                      <a:pt x="652" y="665"/>
                    </a:lnTo>
                    <a:lnTo>
                      <a:pt x="649" y="665"/>
                    </a:lnTo>
                    <a:lnTo>
                      <a:pt x="647" y="663"/>
                    </a:lnTo>
                    <a:lnTo>
                      <a:pt x="647" y="660"/>
                    </a:lnTo>
                    <a:lnTo>
                      <a:pt x="647" y="658"/>
                    </a:lnTo>
                    <a:lnTo>
                      <a:pt x="647" y="656"/>
                    </a:lnTo>
                    <a:lnTo>
                      <a:pt x="647" y="654"/>
                    </a:lnTo>
                    <a:lnTo>
                      <a:pt x="647" y="652"/>
                    </a:lnTo>
                    <a:lnTo>
                      <a:pt x="649" y="649"/>
                    </a:lnTo>
                    <a:lnTo>
                      <a:pt x="652" y="647"/>
                    </a:lnTo>
                    <a:lnTo>
                      <a:pt x="652" y="645"/>
                    </a:lnTo>
                    <a:lnTo>
                      <a:pt x="654" y="643"/>
                    </a:lnTo>
                    <a:lnTo>
                      <a:pt x="656" y="641"/>
                    </a:lnTo>
                    <a:lnTo>
                      <a:pt x="656" y="638"/>
                    </a:lnTo>
                    <a:lnTo>
                      <a:pt x="658" y="634"/>
                    </a:lnTo>
                    <a:lnTo>
                      <a:pt x="658" y="632"/>
                    </a:lnTo>
                    <a:lnTo>
                      <a:pt x="658" y="630"/>
                    </a:lnTo>
                    <a:lnTo>
                      <a:pt x="658" y="623"/>
                    </a:lnTo>
                    <a:lnTo>
                      <a:pt x="658" y="621"/>
                    </a:lnTo>
                    <a:lnTo>
                      <a:pt x="658" y="619"/>
                    </a:lnTo>
                    <a:lnTo>
                      <a:pt x="656" y="619"/>
                    </a:lnTo>
                    <a:lnTo>
                      <a:pt x="654" y="621"/>
                    </a:lnTo>
                    <a:lnTo>
                      <a:pt x="652" y="623"/>
                    </a:lnTo>
                    <a:lnTo>
                      <a:pt x="652" y="625"/>
                    </a:lnTo>
                    <a:lnTo>
                      <a:pt x="649" y="627"/>
                    </a:lnTo>
                    <a:lnTo>
                      <a:pt x="649" y="630"/>
                    </a:lnTo>
                    <a:lnTo>
                      <a:pt x="647" y="634"/>
                    </a:lnTo>
                    <a:lnTo>
                      <a:pt x="647" y="638"/>
                    </a:lnTo>
                    <a:lnTo>
                      <a:pt x="647" y="641"/>
                    </a:lnTo>
                    <a:lnTo>
                      <a:pt x="645" y="643"/>
                    </a:lnTo>
                    <a:lnTo>
                      <a:pt x="645" y="645"/>
                    </a:lnTo>
                    <a:lnTo>
                      <a:pt x="643" y="649"/>
                    </a:lnTo>
                    <a:lnTo>
                      <a:pt x="641" y="652"/>
                    </a:lnTo>
                    <a:lnTo>
                      <a:pt x="641" y="654"/>
                    </a:lnTo>
                    <a:lnTo>
                      <a:pt x="638" y="656"/>
                    </a:lnTo>
                    <a:lnTo>
                      <a:pt x="638" y="658"/>
                    </a:lnTo>
                    <a:lnTo>
                      <a:pt x="638" y="660"/>
                    </a:lnTo>
                    <a:lnTo>
                      <a:pt x="641" y="663"/>
                    </a:lnTo>
                    <a:lnTo>
                      <a:pt x="643" y="665"/>
                    </a:lnTo>
                    <a:lnTo>
                      <a:pt x="643" y="667"/>
                    </a:lnTo>
                    <a:lnTo>
                      <a:pt x="643" y="669"/>
                    </a:lnTo>
                    <a:lnTo>
                      <a:pt x="643" y="671"/>
                    </a:lnTo>
                    <a:lnTo>
                      <a:pt x="641" y="671"/>
                    </a:lnTo>
                    <a:lnTo>
                      <a:pt x="638" y="671"/>
                    </a:lnTo>
                    <a:lnTo>
                      <a:pt x="636" y="674"/>
                    </a:lnTo>
                    <a:lnTo>
                      <a:pt x="634" y="676"/>
                    </a:lnTo>
                    <a:lnTo>
                      <a:pt x="632" y="674"/>
                    </a:lnTo>
                    <a:lnTo>
                      <a:pt x="630" y="671"/>
                    </a:lnTo>
                    <a:lnTo>
                      <a:pt x="630" y="669"/>
                    </a:lnTo>
                    <a:lnTo>
                      <a:pt x="627" y="667"/>
                    </a:lnTo>
                    <a:lnTo>
                      <a:pt x="625" y="665"/>
                    </a:lnTo>
                    <a:lnTo>
                      <a:pt x="623" y="665"/>
                    </a:lnTo>
                    <a:lnTo>
                      <a:pt x="621" y="663"/>
                    </a:lnTo>
                    <a:lnTo>
                      <a:pt x="619" y="663"/>
                    </a:lnTo>
                    <a:lnTo>
                      <a:pt x="616" y="660"/>
                    </a:lnTo>
                    <a:lnTo>
                      <a:pt x="614" y="660"/>
                    </a:lnTo>
                    <a:lnTo>
                      <a:pt x="612" y="658"/>
                    </a:lnTo>
                    <a:lnTo>
                      <a:pt x="610" y="658"/>
                    </a:lnTo>
                    <a:lnTo>
                      <a:pt x="608" y="658"/>
                    </a:lnTo>
                    <a:lnTo>
                      <a:pt x="605" y="658"/>
                    </a:lnTo>
                    <a:lnTo>
                      <a:pt x="603" y="656"/>
                    </a:lnTo>
                    <a:lnTo>
                      <a:pt x="601" y="652"/>
                    </a:lnTo>
                    <a:lnTo>
                      <a:pt x="599" y="652"/>
                    </a:lnTo>
                    <a:lnTo>
                      <a:pt x="599" y="649"/>
                    </a:lnTo>
                    <a:lnTo>
                      <a:pt x="599" y="647"/>
                    </a:lnTo>
                    <a:lnTo>
                      <a:pt x="599" y="645"/>
                    </a:lnTo>
                    <a:lnTo>
                      <a:pt x="599" y="643"/>
                    </a:lnTo>
                    <a:lnTo>
                      <a:pt x="599" y="641"/>
                    </a:lnTo>
                    <a:lnTo>
                      <a:pt x="599" y="638"/>
                    </a:lnTo>
                    <a:lnTo>
                      <a:pt x="597" y="636"/>
                    </a:lnTo>
                    <a:lnTo>
                      <a:pt x="594" y="636"/>
                    </a:lnTo>
                    <a:lnTo>
                      <a:pt x="592" y="636"/>
                    </a:lnTo>
                    <a:lnTo>
                      <a:pt x="590" y="638"/>
                    </a:lnTo>
                    <a:lnTo>
                      <a:pt x="588" y="638"/>
                    </a:lnTo>
                    <a:lnTo>
                      <a:pt x="586" y="641"/>
                    </a:lnTo>
                    <a:lnTo>
                      <a:pt x="583" y="641"/>
                    </a:lnTo>
                    <a:lnTo>
                      <a:pt x="581" y="641"/>
                    </a:lnTo>
                    <a:lnTo>
                      <a:pt x="581" y="638"/>
                    </a:lnTo>
                    <a:lnTo>
                      <a:pt x="581" y="636"/>
                    </a:lnTo>
                    <a:lnTo>
                      <a:pt x="581" y="634"/>
                    </a:lnTo>
                    <a:lnTo>
                      <a:pt x="579" y="632"/>
                    </a:lnTo>
                    <a:lnTo>
                      <a:pt x="577" y="632"/>
                    </a:lnTo>
                    <a:lnTo>
                      <a:pt x="575" y="630"/>
                    </a:lnTo>
                    <a:lnTo>
                      <a:pt x="572" y="627"/>
                    </a:lnTo>
                    <a:lnTo>
                      <a:pt x="570" y="627"/>
                    </a:lnTo>
                    <a:lnTo>
                      <a:pt x="570" y="625"/>
                    </a:lnTo>
                    <a:lnTo>
                      <a:pt x="568" y="625"/>
                    </a:lnTo>
                    <a:lnTo>
                      <a:pt x="566" y="625"/>
                    </a:lnTo>
                    <a:lnTo>
                      <a:pt x="566" y="623"/>
                    </a:lnTo>
                    <a:lnTo>
                      <a:pt x="564" y="623"/>
                    </a:lnTo>
                    <a:lnTo>
                      <a:pt x="561" y="623"/>
                    </a:lnTo>
                    <a:lnTo>
                      <a:pt x="559" y="621"/>
                    </a:lnTo>
                    <a:lnTo>
                      <a:pt x="557" y="621"/>
                    </a:lnTo>
                    <a:lnTo>
                      <a:pt x="555" y="619"/>
                    </a:lnTo>
                    <a:lnTo>
                      <a:pt x="553" y="619"/>
                    </a:lnTo>
                    <a:lnTo>
                      <a:pt x="550" y="621"/>
                    </a:lnTo>
                    <a:lnTo>
                      <a:pt x="548" y="623"/>
                    </a:lnTo>
                    <a:lnTo>
                      <a:pt x="546" y="623"/>
                    </a:lnTo>
                    <a:lnTo>
                      <a:pt x="544" y="625"/>
                    </a:lnTo>
                    <a:lnTo>
                      <a:pt x="542" y="627"/>
                    </a:lnTo>
                    <a:lnTo>
                      <a:pt x="539" y="627"/>
                    </a:lnTo>
                    <a:lnTo>
                      <a:pt x="537" y="630"/>
                    </a:lnTo>
                    <a:lnTo>
                      <a:pt x="535" y="630"/>
                    </a:lnTo>
                    <a:lnTo>
                      <a:pt x="533" y="630"/>
                    </a:lnTo>
                    <a:lnTo>
                      <a:pt x="531" y="627"/>
                    </a:lnTo>
                    <a:lnTo>
                      <a:pt x="528" y="627"/>
                    </a:lnTo>
                    <a:lnTo>
                      <a:pt x="526" y="625"/>
                    </a:lnTo>
                    <a:lnTo>
                      <a:pt x="526" y="623"/>
                    </a:lnTo>
                    <a:lnTo>
                      <a:pt x="526" y="621"/>
                    </a:lnTo>
                    <a:lnTo>
                      <a:pt x="526" y="619"/>
                    </a:lnTo>
                    <a:lnTo>
                      <a:pt x="528" y="619"/>
                    </a:lnTo>
                    <a:lnTo>
                      <a:pt x="528" y="616"/>
                    </a:lnTo>
                    <a:lnTo>
                      <a:pt x="528" y="614"/>
                    </a:lnTo>
                    <a:lnTo>
                      <a:pt x="531" y="614"/>
                    </a:lnTo>
                    <a:lnTo>
                      <a:pt x="531" y="612"/>
                    </a:lnTo>
                    <a:lnTo>
                      <a:pt x="533" y="612"/>
                    </a:lnTo>
                    <a:lnTo>
                      <a:pt x="533" y="610"/>
                    </a:lnTo>
                    <a:lnTo>
                      <a:pt x="535" y="610"/>
                    </a:lnTo>
                    <a:lnTo>
                      <a:pt x="535" y="608"/>
                    </a:lnTo>
                    <a:lnTo>
                      <a:pt x="535" y="605"/>
                    </a:lnTo>
                    <a:lnTo>
                      <a:pt x="535" y="603"/>
                    </a:lnTo>
                    <a:lnTo>
                      <a:pt x="533" y="603"/>
                    </a:lnTo>
                    <a:lnTo>
                      <a:pt x="533" y="601"/>
                    </a:lnTo>
                    <a:lnTo>
                      <a:pt x="531" y="599"/>
                    </a:lnTo>
                    <a:lnTo>
                      <a:pt x="531" y="597"/>
                    </a:lnTo>
                    <a:lnTo>
                      <a:pt x="528" y="597"/>
                    </a:lnTo>
                    <a:lnTo>
                      <a:pt x="526" y="597"/>
                    </a:lnTo>
                    <a:lnTo>
                      <a:pt x="524" y="597"/>
                    </a:lnTo>
                    <a:lnTo>
                      <a:pt x="522" y="599"/>
                    </a:lnTo>
                    <a:lnTo>
                      <a:pt x="522" y="601"/>
                    </a:lnTo>
                    <a:lnTo>
                      <a:pt x="522" y="603"/>
                    </a:lnTo>
                    <a:lnTo>
                      <a:pt x="520" y="605"/>
                    </a:lnTo>
                    <a:lnTo>
                      <a:pt x="520" y="608"/>
                    </a:lnTo>
                    <a:lnTo>
                      <a:pt x="517" y="610"/>
                    </a:lnTo>
                    <a:lnTo>
                      <a:pt x="515" y="610"/>
                    </a:lnTo>
                    <a:lnTo>
                      <a:pt x="513" y="610"/>
                    </a:lnTo>
                    <a:lnTo>
                      <a:pt x="511" y="610"/>
                    </a:lnTo>
                    <a:lnTo>
                      <a:pt x="509" y="610"/>
                    </a:lnTo>
                    <a:lnTo>
                      <a:pt x="506" y="610"/>
                    </a:lnTo>
                    <a:lnTo>
                      <a:pt x="504" y="610"/>
                    </a:lnTo>
                    <a:lnTo>
                      <a:pt x="502" y="610"/>
                    </a:lnTo>
                    <a:lnTo>
                      <a:pt x="500" y="610"/>
                    </a:lnTo>
                    <a:lnTo>
                      <a:pt x="500" y="608"/>
                    </a:lnTo>
                    <a:lnTo>
                      <a:pt x="500" y="605"/>
                    </a:lnTo>
                    <a:lnTo>
                      <a:pt x="502" y="605"/>
                    </a:lnTo>
                    <a:lnTo>
                      <a:pt x="502" y="603"/>
                    </a:lnTo>
                    <a:lnTo>
                      <a:pt x="502" y="601"/>
                    </a:lnTo>
                    <a:lnTo>
                      <a:pt x="502" y="599"/>
                    </a:lnTo>
                    <a:lnTo>
                      <a:pt x="500" y="599"/>
                    </a:lnTo>
                    <a:lnTo>
                      <a:pt x="500" y="597"/>
                    </a:lnTo>
                    <a:lnTo>
                      <a:pt x="500" y="594"/>
                    </a:lnTo>
                    <a:lnTo>
                      <a:pt x="498" y="594"/>
                    </a:lnTo>
                    <a:lnTo>
                      <a:pt x="498" y="592"/>
                    </a:lnTo>
                    <a:lnTo>
                      <a:pt x="495" y="594"/>
                    </a:lnTo>
                    <a:lnTo>
                      <a:pt x="493" y="594"/>
                    </a:lnTo>
                    <a:lnTo>
                      <a:pt x="491" y="594"/>
                    </a:lnTo>
                    <a:lnTo>
                      <a:pt x="489" y="594"/>
                    </a:lnTo>
                    <a:lnTo>
                      <a:pt x="489" y="597"/>
                    </a:lnTo>
                    <a:lnTo>
                      <a:pt x="487" y="597"/>
                    </a:lnTo>
                    <a:lnTo>
                      <a:pt x="487" y="599"/>
                    </a:lnTo>
                    <a:lnTo>
                      <a:pt x="487" y="601"/>
                    </a:lnTo>
                    <a:lnTo>
                      <a:pt x="484" y="603"/>
                    </a:lnTo>
                    <a:lnTo>
                      <a:pt x="482" y="603"/>
                    </a:lnTo>
                    <a:lnTo>
                      <a:pt x="480" y="601"/>
                    </a:lnTo>
                    <a:lnTo>
                      <a:pt x="480" y="599"/>
                    </a:lnTo>
                    <a:lnTo>
                      <a:pt x="480" y="597"/>
                    </a:lnTo>
                    <a:lnTo>
                      <a:pt x="480" y="594"/>
                    </a:lnTo>
                    <a:lnTo>
                      <a:pt x="482" y="592"/>
                    </a:lnTo>
                    <a:lnTo>
                      <a:pt x="482" y="590"/>
                    </a:lnTo>
                    <a:lnTo>
                      <a:pt x="484" y="588"/>
                    </a:lnTo>
                    <a:lnTo>
                      <a:pt x="482" y="588"/>
                    </a:lnTo>
                    <a:lnTo>
                      <a:pt x="482" y="586"/>
                    </a:lnTo>
                    <a:lnTo>
                      <a:pt x="482" y="583"/>
                    </a:lnTo>
                    <a:lnTo>
                      <a:pt x="480" y="581"/>
                    </a:lnTo>
                    <a:lnTo>
                      <a:pt x="480" y="579"/>
                    </a:lnTo>
                    <a:lnTo>
                      <a:pt x="478" y="579"/>
                    </a:lnTo>
                    <a:lnTo>
                      <a:pt x="478" y="577"/>
                    </a:lnTo>
                    <a:lnTo>
                      <a:pt x="478" y="575"/>
                    </a:lnTo>
                    <a:lnTo>
                      <a:pt x="478" y="572"/>
                    </a:lnTo>
                    <a:lnTo>
                      <a:pt x="480" y="572"/>
                    </a:lnTo>
                    <a:lnTo>
                      <a:pt x="480" y="570"/>
                    </a:lnTo>
                    <a:lnTo>
                      <a:pt x="478" y="568"/>
                    </a:lnTo>
                    <a:lnTo>
                      <a:pt x="478" y="566"/>
                    </a:lnTo>
                    <a:lnTo>
                      <a:pt x="478" y="564"/>
                    </a:lnTo>
                    <a:lnTo>
                      <a:pt x="476" y="561"/>
                    </a:lnTo>
                    <a:lnTo>
                      <a:pt x="476" y="559"/>
                    </a:lnTo>
                    <a:lnTo>
                      <a:pt x="478" y="559"/>
                    </a:lnTo>
                    <a:lnTo>
                      <a:pt x="478" y="557"/>
                    </a:lnTo>
                    <a:lnTo>
                      <a:pt x="480" y="557"/>
                    </a:lnTo>
                    <a:lnTo>
                      <a:pt x="482" y="557"/>
                    </a:lnTo>
                    <a:lnTo>
                      <a:pt x="484" y="557"/>
                    </a:lnTo>
                    <a:lnTo>
                      <a:pt x="487" y="557"/>
                    </a:lnTo>
                    <a:lnTo>
                      <a:pt x="489" y="557"/>
                    </a:lnTo>
                    <a:lnTo>
                      <a:pt x="491" y="557"/>
                    </a:lnTo>
                    <a:lnTo>
                      <a:pt x="493" y="555"/>
                    </a:lnTo>
                    <a:lnTo>
                      <a:pt x="493" y="553"/>
                    </a:lnTo>
                    <a:lnTo>
                      <a:pt x="495" y="550"/>
                    </a:lnTo>
                    <a:lnTo>
                      <a:pt x="498" y="550"/>
                    </a:lnTo>
                    <a:lnTo>
                      <a:pt x="500" y="550"/>
                    </a:lnTo>
                    <a:lnTo>
                      <a:pt x="500" y="548"/>
                    </a:lnTo>
                    <a:lnTo>
                      <a:pt x="502" y="548"/>
                    </a:lnTo>
                    <a:lnTo>
                      <a:pt x="502" y="546"/>
                    </a:lnTo>
                    <a:lnTo>
                      <a:pt x="500" y="546"/>
                    </a:lnTo>
                    <a:lnTo>
                      <a:pt x="498" y="546"/>
                    </a:lnTo>
                    <a:lnTo>
                      <a:pt x="495" y="546"/>
                    </a:lnTo>
                    <a:lnTo>
                      <a:pt x="493" y="546"/>
                    </a:lnTo>
                    <a:lnTo>
                      <a:pt x="493" y="544"/>
                    </a:lnTo>
                    <a:lnTo>
                      <a:pt x="491" y="544"/>
                    </a:lnTo>
                    <a:lnTo>
                      <a:pt x="489" y="546"/>
                    </a:lnTo>
                    <a:lnTo>
                      <a:pt x="487" y="546"/>
                    </a:lnTo>
                    <a:lnTo>
                      <a:pt x="484" y="546"/>
                    </a:lnTo>
                    <a:lnTo>
                      <a:pt x="482" y="546"/>
                    </a:lnTo>
                    <a:lnTo>
                      <a:pt x="480" y="548"/>
                    </a:lnTo>
                    <a:lnTo>
                      <a:pt x="478" y="548"/>
                    </a:lnTo>
                    <a:lnTo>
                      <a:pt x="476" y="546"/>
                    </a:lnTo>
                    <a:lnTo>
                      <a:pt x="473" y="546"/>
                    </a:lnTo>
                    <a:lnTo>
                      <a:pt x="471" y="546"/>
                    </a:lnTo>
                    <a:lnTo>
                      <a:pt x="469" y="546"/>
                    </a:lnTo>
                    <a:lnTo>
                      <a:pt x="467" y="546"/>
                    </a:lnTo>
                    <a:lnTo>
                      <a:pt x="465" y="548"/>
                    </a:lnTo>
                    <a:lnTo>
                      <a:pt x="465" y="546"/>
                    </a:lnTo>
                    <a:lnTo>
                      <a:pt x="462" y="546"/>
                    </a:lnTo>
                    <a:lnTo>
                      <a:pt x="462" y="544"/>
                    </a:lnTo>
                    <a:lnTo>
                      <a:pt x="460" y="544"/>
                    </a:lnTo>
                    <a:lnTo>
                      <a:pt x="460" y="542"/>
                    </a:lnTo>
                    <a:lnTo>
                      <a:pt x="460" y="539"/>
                    </a:lnTo>
                    <a:lnTo>
                      <a:pt x="460" y="537"/>
                    </a:lnTo>
                    <a:lnTo>
                      <a:pt x="460" y="535"/>
                    </a:lnTo>
                    <a:lnTo>
                      <a:pt x="458" y="533"/>
                    </a:lnTo>
                    <a:lnTo>
                      <a:pt x="458" y="531"/>
                    </a:lnTo>
                    <a:lnTo>
                      <a:pt x="458" y="528"/>
                    </a:lnTo>
                    <a:lnTo>
                      <a:pt x="458" y="526"/>
                    </a:lnTo>
                    <a:lnTo>
                      <a:pt x="458" y="524"/>
                    </a:lnTo>
                    <a:lnTo>
                      <a:pt x="458" y="522"/>
                    </a:lnTo>
                    <a:lnTo>
                      <a:pt x="458" y="520"/>
                    </a:lnTo>
                    <a:lnTo>
                      <a:pt x="456" y="517"/>
                    </a:lnTo>
                    <a:lnTo>
                      <a:pt x="454" y="515"/>
                    </a:lnTo>
                    <a:lnTo>
                      <a:pt x="451" y="515"/>
                    </a:lnTo>
                    <a:lnTo>
                      <a:pt x="449" y="513"/>
                    </a:lnTo>
                    <a:lnTo>
                      <a:pt x="447" y="513"/>
                    </a:lnTo>
                    <a:lnTo>
                      <a:pt x="447" y="511"/>
                    </a:lnTo>
                    <a:lnTo>
                      <a:pt x="445" y="511"/>
                    </a:lnTo>
                    <a:lnTo>
                      <a:pt x="443" y="509"/>
                    </a:lnTo>
                    <a:lnTo>
                      <a:pt x="443" y="506"/>
                    </a:lnTo>
                    <a:lnTo>
                      <a:pt x="445" y="506"/>
                    </a:lnTo>
                    <a:lnTo>
                      <a:pt x="445" y="504"/>
                    </a:lnTo>
                    <a:lnTo>
                      <a:pt x="445" y="502"/>
                    </a:lnTo>
                    <a:lnTo>
                      <a:pt x="443" y="500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6" y="502"/>
                    </a:lnTo>
                    <a:lnTo>
                      <a:pt x="436" y="504"/>
                    </a:lnTo>
                    <a:lnTo>
                      <a:pt x="434" y="506"/>
                    </a:lnTo>
                    <a:lnTo>
                      <a:pt x="434" y="509"/>
                    </a:lnTo>
                    <a:lnTo>
                      <a:pt x="436" y="511"/>
                    </a:lnTo>
                    <a:lnTo>
                      <a:pt x="436" y="513"/>
                    </a:lnTo>
                    <a:lnTo>
                      <a:pt x="434" y="515"/>
                    </a:lnTo>
                    <a:lnTo>
                      <a:pt x="432" y="517"/>
                    </a:lnTo>
                    <a:lnTo>
                      <a:pt x="429" y="515"/>
                    </a:lnTo>
                    <a:lnTo>
                      <a:pt x="427" y="515"/>
                    </a:lnTo>
                    <a:lnTo>
                      <a:pt x="425" y="515"/>
                    </a:lnTo>
                    <a:lnTo>
                      <a:pt x="423" y="515"/>
                    </a:lnTo>
                    <a:lnTo>
                      <a:pt x="423" y="513"/>
                    </a:lnTo>
                    <a:lnTo>
                      <a:pt x="421" y="513"/>
                    </a:lnTo>
                    <a:lnTo>
                      <a:pt x="421" y="511"/>
                    </a:lnTo>
                    <a:lnTo>
                      <a:pt x="421" y="509"/>
                    </a:lnTo>
                    <a:lnTo>
                      <a:pt x="421" y="506"/>
                    </a:lnTo>
                    <a:lnTo>
                      <a:pt x="421" y="504"/>
                    </a:lnTo>
                    <a:lnTo>
                      <a:pt x="418" y="504"/>
                    </a:lnTo>
                    <a:lnTo>
                      <a:pt x="418" y="502"/>
                    </a:lnTo>
                    <a:lnTo>
                      <a:pt x="416" y="500"/>
                    </a:lnTo>
                    <a:lnTo>
                      <a:pt x="414" y="500"/>
                    </a:lnTo>
                    <a:lnTo>
                      <a:pt x="412" y="498"/>
                    </a:lnTo>
                    <a:lnTo>
                      <a:pt x="410" y="498"/>
                    </a:lnTo>
                    <a:lnTo>
                      <a:pt x="407" y="495"/>
                    </a:lnTo>
                    <a:lnTo>
                      <a:pt x="405" y="495"/>
                    </a:lnTo>
                    <a:lnTo>
                      <a:pt x="405" y="493"/>
                    </a:lnTo>
                    <a:lnTo>
                      <a:pt x="403" y="493"/>
                    </a:lnTo>
                    <a:lnTo>
                      <a:pt x="403" y="491"/>
                    </a:lnTo>
                    <a:lnTo>
                      <a:pt x="403" y="489"/>
                    </a:lnTo>
                    <a:lnTo>
                      <a:pt x="401" y="489"/>
                    </a:lnTo>
                    <a:lnTo>
                      <a:pt x="401" y="487"/>
                    </a:lnTo>
                    <a:lnTo>
                      <a:pt x="399" y="487"/>
                    </a:lnTo>
                    <a:lnTo>
                      <a:pt x="399" y="484"/>
                    </a:lnTo>
                    <a:lnTo>
                      <a:pt x="396" y="484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88" y="487"/>
                    </a:lnTo>
                    <a:lnTo>
                      <a:pt x="385" y="487"/>
                    </a:lnTo>
                    <a:lnTo>
                      <a:pt x="385" y="484"/>
                    </a:lnTo>
                    <a:lnTo>
                      <a:pt x="383" y="484"/>
                    </a:lnTo>
                    <a:lnTo>
                      <a:pt x="381" y="484"/>
                    </a:lnTo>
                    <a:lnTo>
                      <a:pt x="379" y="482"/>
                    </a:lnTo>
                    <a:lnTo>
                      <a:pt x="377" y="482"/>
                    </a:lnTo>
                    <a:lnTo>
                      <a:pt x="377" y="480"/>
                    </a:lnTo>
                    <a:lnTo>
                      <a:pt x="377" y="478"/>
                    </a:lnTo>
                    <a:lnTo>
                      <a:pt x="374" y="478"/>
                    </a:lnTo>
                    <a:lnTo>
                      <a:pt x="374" y="476"/>
                    </a:lnTo>
                    <a:lnTo>
                      <a:pt x="372" y="473"/>
                    </a:lnTo>
                    <a:lnTo>
                      <a:pt x="374" y="471"/>
                    </a:lnTo>
                    <a:lnTo>
                      <a:pt x="377" y="471"/>
                    </a:lnTo>
                    <a:lnTo>
                      <a:pt x="377" y="469"/>
                    </a:lnTo>
                    <a:lnTo>
                      <a:pt x="379" y="469"/>
                    </a:lnTo>
                    <a:lnTo>
                      <a:pt x="381" y="469"/>
                    </a:lnTo>
                    <a:lnTo>
                      <a:pt x="383" y="467"/>
                    </a:lnTo>
                    <a:lnTo>
                      <a:pt x="383" y="465"/>
                    </a:lnTo>
                    <a:lnTo>
                      <a:pt x="381" y="465"/>
                    </a:lnTo>
                    <a:lnTo>
                      <a:pt x="381" y="462"/>
                    </a:lnTo>
                    <a:lnTo>
                      <a:pt x="379" y="462"/>
                    </a:lnTo>
                    <a:lnTo>
                      <a:pt x="379" y="460"/>
                    </a:lnTo>
                    <a:lnTo>
                      <a:pt x="379" y="458"/>
                    </a:lnTo>
                    <a:lnTo>
                      <a:pt x="379" y="456"/>
                    </a:lnTo>
                    <a:lnTo>
                      <a:pt x="379" y="454"/>
                    </a:lnTo>
                    <a:lnTo>
                      <a:pt x="377" y="454"/>
                    </a:lnTo>
                    <a:lnTo>
                      <a:pt x="377" y="451"/>
                    </a:lnTo>
                    <a:lnTo>
                      <a:pt x="374" y="451"/>
                    </a:lnTo>
                    <a:lnTo>
                      <a:pt x="374" y="454"/>
                    </a:lnTo>
                    <a:lnTo>
                      <a:pt x="372" y="454"/>
                    </a:lnTo>
                    <a:lnTo>
                      <a:pt x="372" y="456"/>
                    </a:lnTo>
                    <a:lnTo>
                      <a:pt x="370" y="458"/>
                    </a:lnTo>
                    <a:lnTo>
                      <a:pt x="370" y="460"/>
                    </a:lnTo>
                    <a:lnTo>
                      <a:pt x="370" y="462"/>
                    </a:lnTo>
                    <a:lnTo>
                      <a:pt x="372" y="462"/>
                    </a:lnTo>
                    <a:lnTo>
                      <a:pt x="372" y="465"/>
                    </a:lnTo>
                    <a:lnTo>
                      <a:pt x="372" y="467"/>
                    </a:lnTo>
                    <a:lnTo>
                      <a:pt x="370" y="467"/>
                    </a:lnTo>
                    <a:lnTo>
                      <a:pt x="370" y="469"/>
                    </a:lnTo>
                    <a:lnTo>
                      <a:pt x="368" y="469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72" y="476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8" y="476"/>
                    </a:lnTo>
                    <a:lnTo>
                      <a:pt x="366" y="476"/>
                    </a:lnTo>
                    <a:lnTo>
                      <a:pt x="363" y="478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59" y="480"/>
                    </a:lnTo>
                    <a:lnTo>
                      <a:pt x="359" y="478"/>
                    </a:lnTo>
                    <a:lnTo>
                      <a:pt x="357" y="476"/>
                    </a:lnTo>
                    <a:lnTo>
                      <a:pt x="355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48" y="473"/>
                    </a:lnTo>
                    <a:lnTo>
                      <a:pt x="346" y="471"/>
                    </a:lnTo>
                    <a:lnTo>
                      <a:pt x="344" y="471"/>
                    </a:lnTo>
                    <a:lnTo>
                      <a:pt x="341" y="471"/>
                    </a:lnTo>
                    <a:lnTo>
                      <a:pt x="339" y="473"/>
                    </a:lnTo>
                    <a:lnTo>
                      <a:pt x="337" y="473"/>
                    </a:lnTo>
                    <a:lnTo>
                      <a:pt x="335" y="473"/>
                    </a:lnTo>
                    <a:lnTo>
                      <a:pt x="335" y="476"/>
                    </a:lnTo>
                    <a:lnTo>
                      <a:pt x="333" y="476"/>
                    </a:lnTo>
                    <a:lnTo>
                      <a:pt x="330" y="478"/>
                    </a:lnTo>
                    <a:lnTo>
                      <a:pt x="330" y="480"/>
                    </a:lnTo>
                    <a:lnTo>
                      <a:pt x="330" y="482"/>
                    </a:lnTo>
                    <a:lnTo>
                      <a:pt x="330" y="484"/>
                    </a:lnTo>
                    <a:lnTo>
                      <a:pt x="333" y="487"/>
                    </a:lnTo>
                    <a:lnTo>
                      <a:pt x="330" y="487"/>
                    </a:lnTo>
                    <a:lnTo>
                      <a:pt x="330" y="489"/>
                    </a:lnTo>
                    <a:lnTo>
                      <a:pt x="330" y="491"/>
                    </a:lnTo>
                    <a:lnTo>
                      <a:pt x="328" y="491"/>
                    </a:lnTo>
                    <a:lnTo>
                      <a:pt x="328" y="489"/>
                    </a:lnTo>
                    <a:lnTo>
                      <a:pt x="326" y="487"/>
                    </a:lnTo>
                    <a:lnTo>
                      <a:pt x="324" y="487"/>
                    </a:lnTo>
                    <a:lnTo>
                      <a:pt x="324" y="484"/>
                    </a:lnTo>
                    <a:lnTo>
                      <a:pt x="322" y="484"/>
                    </a:lnTo>
                    <a:lnTo>
                      <a:pt x="322" y="487"/>
                    </a:lnTo>
                    <a:lnTo>
                      <a:pt x="322" y="484"/>
                    </a:lnTo>
                    <a:lnTo>
                      <a:pt x="322" y="482"/>
                    </a:lnTo>
                    <a:lnTo>
                      <a:pt x="319" y="482"/>
                    </a:lnTo>
                    <a:lnTo>
                      <a:pt x="319" y="484"/>
                    </a:lnTo>
                    <a:lnTo>
                      <a:pt x="317" y="484"/>
                    </a:lnTo>
                    <a:lnTo>
                      <a:pt x="317" y="487"/>
                    </a:lnTo>
                    <a:lnTo>
                      <a:pt x="317" y="489"/>
                    </a:lnTo>
                    <a:lnTo>
                      <a:pt x="317" y="491"/>
                    </a:lnTo>
                    <a:lnTo>
                      <a:pt x="319" y="491"/>
                    </a:lnTo>
                    <a:lnTo>
                      <a:pt x="319" y="493"/>
                    </a:lnTo>
                    <a:lnTo>
                      <a:pt x="322" y="493"/>
                    </a:lnTo>
                    <a:lnTo>
                      <a:pt x="319" y="493"/>
                    </a:lnTo>
                    <a:lnTo>
                      <a:pt x="317" y="493"/>
                    </a:lnTo>
                    <a:lnTo>
                      <a:pt x="317" y="491"/>
                    </a:lnTo>
                    <a:lnTo>
                      <a:pt x="317" y="493"/>
                    </a:lnTo>
                    <a:lnTo>
                      <a:pt x="317" y="495"/>
                    </a:lnTo>
                    <a:lnTo>
                      <a:pt x="315" y="495"/>
                    </a:lnTo>
                    <a:lnTo>
                      <a:pt x="317" y="495"/>
                    </a:lnTo>
                    <a:lnTo>
                      <a:pt x="317" y="498"/>
                    </a:lnTo>
                    <a:lnTo>
                      <a:pt x="317" y="495"/>
                    </a:lnTo>
                    <a:lnTo>
                      <a:pt x="319" y="495"/>
                    </a:lnTo>
                    <a:lnTo>
                      <a:pt x="319" y="498"/>
                    </a:lnTo>
                    <a:lnTo>
                      <a:pt x="317" y="498"/>
                    </a:lnTo>
                    <a:lnTo>
                      <a:pt x="317" y="500"/>
                    </a:lnTo>
                    <a:lnTo>
                      <a:pt x="319" y="500"/>
                    </a:lnTo>
                    <a:lnTo>
                      <a:pt x="319" y="502"/>
                    </a:lnTo>
                    <a:lnTo>
                      <a:pt x="322" y="502"/>
                    </a:lnTo>
                    <a:lnTo>
                      <a:pt x="322" y="504"/>
                    </a:lnTo>
                    <a:lnTo>
                      <a:pt x="322" y="506"/>
                    </a:lnTo>
                    <a:lnTo>
                      <a:pt x="322" y="509"/>
                    </a:lnTo>
                    <a:lnTo>
                      <a:pt x="322" y="511"/>
                    </a:lnTo>
                    <a:lnTo>
                      <a:pt x="322" y="513"/>
                    </a:lnTo>
                    <a:lnTo>
                      <a:pt x="319" y="513"/>
                    </a:lnTo>
                    <a:lnTo>
                      <a:pt x="319" y="511"/>
                    </a:lnTo>
                    <a:lnTo>
                      <a:pt x="317" y="511"/>
                    </a:lnTo>
                    <a:lnTo>
                      <a:pt x="317" y="513"/>
                    </a:lnTo>
                    <a:lnTo>
                      <a:pt x="317" y="515"/>
                    </a:lnTo>
                    <a:lnTo>
                      <a:pt x="319" y="515"/>
                    </a:lnTo>
                    <a:lnTo>
                      <a:pt x="317" y="515"/>
                    </a:lnTo>
                    <a:lnTo>
                      <a:pt x="315" y="515"/>
                    </a:lnTo>
                    <a:lnTo>
                      <a:pt x="315" y="517"/>
                    </a:lnTo>
                    <a:lnTo>
                      <a:pt x="317" y="517"/>
                    </a:lnTo>
                    <a:lnTo>
                      <a:pt x="317" y="520"/>
                    </a:lnTo>
                    <a:lnTo>
                      <a:pt x="317" y="522"/>
                    </a:lnTo>
                    <a:lnTo>
                      <a:pt x="319" y="522"/>
                    </a:lnTo>
                    <a:lnTo>
                      <a:pt x="322" y="522"/>
                    </a:lnTo>
                    <a:lnTo>
                      <a:pt x="322" y="524"/>
                    </a:lnTo>
                    <a:lnTo>
                      <a:pt x="322" y="526"/>
                    </a:lnTo>
                    <a:lnTo>
                      <a:pt x="322" y="528"/>
                    </a:lnTo>
                    <a:lnTo>
                      <a:pt x="322" y="531"/>
                    </a:lnTo>
                    <a:lnTo>
                      <a:pt x="322" y="533"/>
                    </a:lnTo>
                    <a:lnTo>
                      <a:pt x="322" y="535"/>
                    </a:lnTo>
                    <a:lnTo>
                      <a:pt x="324" y="535"/>
                    </a:lnTo>
                    <a:lnTo>
                      <a:pt x="324" y="537"/>
                    </a:lnTo>
                    <a:lnTo>
                      <a:pt x="324" y="539"/>
                    </a:lnTo>
                    <a:lnTo>
                      <a:pt x="322" y="539"/>
                    </a:lnTo>
                    <a:lnTo>
                      <a:pt x="322" y="537"/>
                    </a:lnTo>
                    <a:lnTo>
                      <a:pt x="319" y="535"/>
                    </a:lnTo>
                    <a:lnTo>
                      <a:pt x="319" y="537"/>
                    </a:lnTo>
                    <a:lnTo>
                      <a:pt x="319" y="539"/>
                    </a:lnTo>
                    <a:lnTo>
                      <a:pt x="319" y="542"/>
                    </a:lnTo>
                    <a:lnTo>
                      <a:pt x="317" y="542"/>
                    </a:lnTo>
                    <a:lnTo>
                      <a:pt x="319" y="542"/>
                    </a:lnTo>
                    <a:lnTo>
                      <a:pt x="319" y="544"/>
                    </a:lnTo>
                    <a:lnTo>
                      <a:pt x="322" y="542"/>
                    </a:lnTo>
                    <a:lnTo>
                      <a:pt x="322" y="544"/>
                    </a:lnTo>
                    <a:lnTo>
                      <a:pt x="322" y="546"/>
                    </a:lnTo>
                    <a:lnTo>
                      <a:pt x="324" y="546"/>
                    </a:lnTo>
                    <a:lnTo>
                      <a:pt x="324" y="548"/>
                    </a:lnTo>
                    <a:lnTo>
                      <a:pt x="324" y="550"/>
                    </a:lnTo>
                    <a:lnTo>
                      <a:pt x="326" y="550"/>
                    </a:lnTo>
                    <a:lnTo>
                      <a:pt x="326" y="553"/>
                    </a:lnTo>
                    <a:lnTo>
                      <a:pt x="326" y="555"/>
                    </a:lnTo>
                    <a:lnTo>
                      <a:pt x="328" y="555"/>
                    </a:lnTo>
                    <a:lnTo>
                      <a:pt x="328" y="557"/>
                    </a:lnTo>
                    <a:lnTo>
                      <a:pt x="328" y="559"/>
                    </a:lnTo>
                    <a:lnTo>
                      <a:pt x="330" y="559"/>
                    </a:lnTo>
                    <a:lnTo>
                      <a:pt x="330" y="561"/>
                    </a:lnTo>
                    <a:lnTo>
                      <a:pt x="330" y="564"/>
                    </a:lnTo>
                    <a:lnTo>
                      <a:pt x="330" y="568"/>
                    </a:lnTo>
                    <a:lnTo>
                      <a:pt x="328" y="568"/>
                    </a:lnTo>
                    <a:lnTo>
                      <a:pt x="326" y="568"/>
                    </a:lnTo>
                    <a:lnTo>
                      <a:pt x="324" y="566"/>
                    </a:lnTo>
                    <a:lnTo>
                      <a:pt x="322" y="568"/>
                    </a:lnTo>
                    <a:lnTo>
                      <a:pt x="324" y="570"/>
                    </a:lnTo>
                    <a:lnTo>
                      <a:pt x="322" y="570"/>
                    </a:lnTo>
                    <a:lnTo>
                      <a:pt x="319" y="570"/>
                    </a:lnTo>
                    <a:lnTo>
                      <a:pt x="317" y="570"/>
                    </a:lnTo>
                    <a:lnTo>
                      <a:pt x="317" y="572"/>
                    </a:lnTo>
                    <a:lnTo>
                      <a:pt x="319" y="572"/>
                    </a:lnTo>
                    <a:lnTo>
                      <a:pt x="322" y="575"/>
                    </a:lnTo>
                    <a:lnTo>
                      <a:pt x="322" y="577"/>
                    </a:lnTo>
                    <a:lnTo>
                      <a:pt x="319" y="577"/>
                    </a:lnTo>
                    <a:lnTo>
                      <a:pt x="317" y="577"/>
                    </a:lnTo>
                    <a:lnTo>
                      <a:pt x="315" y="579"/>
                    </a:lnTo>
                    <a:lnTo>
                      <a:pt x="313" y="579"/>
                    </a:lnTo>
                    <a:lnTo>
                      <a:pt x="311" y="575"/>
                    </a:lnTo>
                    <a:lnTo>
                      <a:pt x="311" y="572"/>
                    </a:lnTo>
                    <a:lnTo>
                      <a:pt x="308" y="570"/>
                    </a:lnTo>
                    <a:lnTo>
                      <a:pt x="306" y="570"/>
                    </a:lnTo>
                    <a:lnTo>
                      <a:pt x="304" y="568"/>
                    </a:lnTo>
                    <a:lnTo>
                      <a:pt x="302" y="568"/>
                    </a:lnTo>
                    <a:lnTo>
                      <a:pt x="302" y="566"/>
                    </a:lnTo>
                    <a:lnTo>
                      <a:pt x="300" y="564"/>
                    </a:lnTo>
                    <a:lnTo>
                      <a:pt x="300" y="561"/>
                    </a:lnTo>
                    <a:lnTo>
                      <a:pt x="297" y="559"/>
                    </a:lnTo>
                    <a:lnTo>
                      <a:pt x="295" y="557"/>
                    </a:lnTo>
                    <a:lnTo>
                      <a:pt x="293" y="557"/>
                    </a:lnTo>
                    <a:lnTo>
                      <a:pt x="291" y="557"/>
                    </a:lnTo>
                    <a:lnTo>
                      <a:pt x="289" y="557"/>
                    </a:lnTo>
                    <a:lnTo>
                      <a:pt x="289" y="559"/>
                    </a:lnTo>
                    <a:lnTo>
                      <a:pt x="291" y="559"/>
                    </a:lnTo>
                    <a:lnTo>
                      <a:pt x="291" y="561"/>
                    </a:lnTo>
                    <a:lnTo>
                      <a:pt x="291" y="564"/>
                    </a:lnTo>
                    <a:lnTo>
                      <a:pt x="291" y="566"/>
                    </a:lnTo>
                    <a:lnTo>
                      <a:pt x="289" y="566"/>
                    </a:lnTo>
                    <a:lnTo>
                      <a:pt x="289" y="564"/>
                    </a:lnTo>
                    <a:lnTo>
                      <a:pt x="286" y="564"/>
                    </a:lnTo>
                    <a:lnTo>
                      <a:pt x="286" y="566"/>
                    </a:lnTo>
                    <a:lnTo>
                      <a:pt x="284" y="568"/>
                    </a:lnTo>
                    <a:lnTo>
                      <a:pt x="284" y="570"/>
                    </a:lnTo>
                    <a:lnTo>
                      <a:pt x="284" y="572"/>
                    </a:lnTo>
                    <a:lnTo>
                      <a:pt x="284" y="575"/>
                    </a:lnTo>
                    <a:lnTo>
                      <a:pt x="282" y="575"/>
                    </a:lnTo>
                    <a:lnTo>
                      <a:pt x="282" y="577"/>
                    </a:lnTo>
                    <a:lnTo>
                      <a:pt x="280" y="577"/>
                    </a:lnTo>
                    <a:lnTo>
                      <a:pt x="278" y="579"/>
                    </a:lnTo>
                    <a:lnTo>
                      <a:pt x="275" y="577"/>
                    </a:lnTo>
                    <a:lnTo>
                      <a:pt x="273" y="577"/>
                    </a:lnTo>
                    <a:lnTo>
                      <a:pt x="271" y="577"/>
                    </a:lnTo>
                    <a:lnTo>
                      <a:pt x="269" y="575"/>
                    </a:lnTo>
                    <a:lnTo>
                      <a:pt x="267" y="575"/>
                    </a:lnTo>
                    <a:lnTo>
                      <a:pt x="264" y="572"/>
                    </a:lnTo>
                    <a:lnTo>
                      <a:pt x="262" y="570"/>
                    </a:lnTo>
                    <a:lnTo>
                      <a:pt x="260" y="570"/>
                    </a:lnTo>
                    <a:lnTo>
                      <a:pt x="260" y="572"/>
                    </a:lnTo>
                    <a:lnTo>
                      <a:pt x="258" y="572"/>
                    </a:lnTo>
                    <a:lnTo>
                      <a:pt x="256" y="575"/>
                    </a:lnTo>
                    <a:lnTo>
                      <a:pt x="253" y="575"/>
                    </a:lnTo>
                    <a:lnTo>
                      <a:pt x="253" y="577"/>
                    </a:lnTo>
                    <a:lnTo>
                      <a:pt x="251" y="579"/>
                    </a:lnTo>
                    <a:lnTo>
                      <a:pt x="249" y="581"/>
                    </a:lnTo>
                    <a:lnTo>
                      <a:pt x="247" y="583"/>
                    </a:lnTo>
                    <a:lnTo>
                      <a:pt x="247" y="586"/>
                    </a:lnTo>
                    <a:lnTo>
                      <a:pt x="247" y="588"/>
                    </a:lnTo>
                    <a:lnTo>
                      <a:pt x="249" y="588"/>
                    </a:lnTo>
                    <a:lnTo>
                      <a:pt x="251" y="590"/>
                    </a:lnTo>
                    <a:lnTo>
                      <a:pt x="253" y="590"/>
                    </a:lnTo>
                    <a:lnTo>
                      <a:pt x="256" y="590"/>
                    </a:lnTo>
                    <a:lnTo>
                      <a:pt x="256" y="592"/>
                    </a:lnTo>
                    <a:lnTo>
                      <a:pt x="256" y="594"/>
                    </a:lnTo>
                    <a:lnTo>
                      <a:pt x="258" y="594"/>
                    </a:lnTo>
                    <a:lnTo>
                      <a:pt x="260" y="592"/>
                    </a:lnTo>
                    <a:lnTo>
                      <a:pt x="262" y="592"/>
                    </a:lnTo>
                    <a:lnTo>
                      <a:pt x="262" y="590"/>
                    </a:lnTo>
                    <a:lnTo>
                      <a:pt x="264" y="592"/>
                    </a:lnTo>
                    <a:lnTo>
                      <a:pt x="264" y="594"/>
                    </a:lnTo>
                    <a:lnTo>
                      <a:pt x="264" y="597"/>
                    </a:lnTo>
                    <a:lnTo>
                      <a:pt x="262" y="597"/>
                    </a:lnTo>
                    <a:lnTo>
                      <a:pt x="262" y="599"/>
                    </a:lnTo>
                    <a:lnTo>
                      <a:pt x="260" y="601"/>
                    </a:lnTo>
                    <a:lnTo>
                      <a:pt x="258" y="603"/>
                    </a:lnTo>
                    <a:lnTo>
                      <a:pt x="258" y="605"/>
                    </a:lnTo>
                    <a:lnTo>
                      <a:pt x="256" y="605"/>
                    </a:lnTo>
                    <a:lnTo>
                      <a:pt x="253" y="605"/>
                    </a:lnTo>
                    <a:lnTo>
                      <a:pt x="251" y="603"/>
                    </a:lnTo>
                    <a:lnTo>
                      <a:pt x="249" y="603"/>
                    </a:lnTo>
                    <a:lnTo>
                      <a:pt x="247" y="603"/>
                    </a:lnTo>
                    <a:lnTo>
                      <a:pt x="247" y="601"/>
                    </a:lnTo>
                    <a:lnTo>
                      <a:pt x="249" y="599"/>
                    </a:lnTo>
                    <a:lnTo>
                      <a:pt x="249" y="597"/>
                    </a:lnTo>
                    <a:lnTo>
                      <a:pt x="249" y="594"/>
                    </a:lnTo>
                    <a:lnTo>
                      <a:pt x="247" y="594"/>
                    </a:lnTo>
                    <a:lnTo>
                      <a:pt x="245" y="594"/>
                    </a:lnTo>
                    <a:lnTo>
                      <a:pt x="242" y="594"/>
                    </a:lnTo>
                    <a:lnTo>
                      <a:pt x="240" y="594"/>
                    </a:lnTo>
                    <a:lnTo>
                      <a:pt x="238" y="594"/>
                    </a:lnTo>
                    <a:lnTo>
                      <a:pt x="236" y="592"/>
                    </a:lnTo>
                    <a:lnTo>
                      <a:pt x="236" y="594"/>
                    </a:lnTo>
                    <a:lnTo>
                      <a:pt x="234" y="594"/>
                    </a:lnTo>
                    <a:lnTo>
                      <a:pt x="231" y="594"/>
                    </a:lnTo>
                    <a:lnTo>
                      <a:pt x="231" y="592"/>
                    </a:lnTo>
                    <a:lnTo>
                      <a:pt x="231" y="590"/>
                    </a:lnTo>
                    <a:lnTo>
                      <a:pt x="234" y="588"/>
                    </a:lnTo>
                    <a:lnTo>
                      <a:pt x="236" y="588"/>
                    </a:lnTo>
                    <a:lnTo>
                      <a:pt x="238" y="586"/>
                    </a:lnTo>
                    <a:lnTo>
                      <a:pt x="236" y="586"/>
                    </a:lnTo>
                    <a:lnTo>
                      <a:pt x="234" y="586"/>
                    </a:lnTo>
                    <a:lnTo>
                      <a:pt x="231" y="586"/>
                    </a:lnTo>
                    <a:lnTo>
                      <a:pt x="227" y="583"/>
                    </a:lnTo>
                    <a:lnTo>
                      <a:pt x="225" y="583"/>
                    </a:lnTo>
                    <a:lnTo>
                      <a:pt x="223" y="583"/>
                    </a:lnTo>
                    <a:lnTo>
                      <a:pt x="220" y="583"/>
                    </a:lnTo>
                    <a:lnTo>
                      <a:pt x="218" y="581"/>
                    </a:lnTo>
                    <a:lnTo>
                      <a:pt x="216" y="581"/>
                    </a:lnTo>
                    <a:lnTo>
                      <a:pt x="214" y="581"/>
                    </a:lnTo>
                    <a:lnTo>
                      <a:pt x="212" y="581"/>
                    </a:lnTo>
                    <a:lnTo>
                      <a:pt x="212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9" y="572"/>
                    </a:lnTo>
                    <a:lnTo>
                      <a:pt x="207" y="572"/>
                    </a:lnTo>
                    <a:lnTo>
                      <a:pt x="205" y="57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6613525" y="1404938"/>
                <a:ext cx="1644650" cy="2465387"/>
              </a:xfrm>
              <a:custGeom>
                <a:avLst/>
                <a:gdLst>
                  <a:gd name="T0" fmla="*/ 1408766283 w 1036"/>
                  <a:gd name="T1" fmla="*/ 2147483647 h 1553"/>
                  <a:gd name="T2" fmla="*/ 1340722890 w 1036"/>
                  <a:gd name="T3" fmla="*/ 2147483647 h 1553"/>
                  <a:gd name="T4" fmla="*/ 1396166301 w 1036"/>
                  <a:gd name="T5" fmla="*/ 2147483647 h 1553"/>
                  <a:gd name="T6" fmla="*/ 1358363182 w 1036"/>
                  <a:gd name="T7" fmla="*/ 2066527850 h 1553"/>
                  <a:gd name="T8" fmla="*/ 1368443802 w 1036"/>
                  <a:gd name="T9" fmla="*/ 1973281323 h 1553"/>
                  <a:gd name="T10" fmla="*/ 1159271725 w 1036"/>
                  <a:gd name="T11" fmla="*/ 1890117004 h 1553"/>
                  <a:gd name="T12" fmla="*/ 730845166 w 1036"/>
                  <a:gd name="T13" fmla="*/ 1917837914 h 1553"/>
                  <a:gd name="T14" fmla="*/ 693042047 w 1036"/>
                  <a:gd name="T15" fmla="*/ 1890117004 h 1553"/>
                  <a:gd name="T16" fmla="*/ 647680843 w 1036"/>
                  <a:gd name="T17" fmla="*/ 1895157314 h 1553"/>
                  <a:gd name="T18" fmla="*/ 592235844 w 1036"/>
                  <a:gd name="T19" fmla="*/ 1917837914 h 1553"/>
                  <a:gd name="T20" fmla="*/ 531752123 w 1036"/>
                  <a:gd name="T21" fmla="*/ 1968241013 h 1553"/>
                  <a:gd name="T22" fmla="*/ 438507179 w 1036"/>
                  <a:gd name="T23" fmla="*/ 1983361943 h 1553"/>
                  <a:gd name="T24" fmla="*/ 360381479 w 1036"/>
                  <a:gd name="T25" fmla="*/ 2006044131 h 1553"/>
                  <a:gd name="T26" fmla="*/ 299897758 w 1036"/>
                  <a:gd name="T27" fmla="*/ 2038805352 h 1553"/>
                  <a:gd name="T28" fmla="*/ 221773745 w 1036"/>
                  <a:gd name="T29" fmla="*/ 1963200703 h 1553"/>
                  <a:gd name="T30" fmla="*/ 194051196 w 1036"/>
                  <a:gd name="T31" fmla="*/ 1927918534 h 1553"/>
                  <a:gd name="T32" fmla="*/ 171370594 w 1036"/>
                  <a:gd name="T33" fmla="*/ 1885076694 h 1553"/>
                  <a:gd name="T34" fmla="*/ 148688405 w 1036"/>
                  <a:gd name="T35" fmla="*/ 1834673595 h 1553"/>
                  <a:gd name="T36" fmla="*/ 110886872 w 1036"/>
                  <a:gd name="T37" fmla="*/ 1789310806 h 1553"/>
                  <a:gd name="T38" fmla="*/ 126007803 w 1036"/>
                  <a:gd name="T39" fmla="*/ 1673383678 h 1553"/>
                  <a:gd name="T40" fmla="*/ 221773745 w 1036"/>
                  <a:gd name="T41" fmla="*/ 1401206547 h 1553"/>
                  <a:gd name="T42" fmla="*/ 166330284 w 1036"/>
                  <a:gd name="T43" fmla="*/ 1285279420 h 1553"/>
                  <a:gd name="T44" fmla="*/ 153728715 w 1036"/>
                  <a:gd name="T45" fmla="*/ 1202113513 h 1553"/>
                  <a:gd name="T46" fmla="*/ 226814055 w 1036"/>
                  <a:gd name="T47" fmla="*/ 1214715081 h 1553"/>
                  <a:gd name="T48" fmla="*/ 277217156 w 1036"/>
                  <a:gd name="T49" fmla="*/ 1186992583 h 1553"/>
                  <a:gd name="T50" fmla="*/ 320058998 w 1036"/>
                  <a:gd name="T51" fmla="*/ 1113908883 h 1553"/>
                  <a:gd name="T52" fmla="*/ 287297776 w 1036"/>
                  <a:gd name="T53" fmla="*/ 1043344545 h 1553"/>
                  <a:gd name="T54" fmla="*/ 254534967 w 1036"/>
                  <a:gd name="T55" fmla="*/ 869453060 h 1553"/>
                  <a:gd name="T56" fmla="*/ 98285278 w 1036"/>
                  <a:gd name="T57" fmla="*/ 771167612 h 1553"/>
                  <a:gd name="T58" fmla="*/ 70564367 w 1036"/>
                  <a:gd name="T59" fmla="*/ 592235817 h 1553"/>
                  <a:gd name="T60" fmla="*/ 5040312 w 1036"/>
                  <a:gd name="T61" fmla="*/ 498990878 h 1553"/>
                  <a:gd name="T62" fmla="*/ 50403114 w 1036"/>
                  <a:gd name="T63" fmla="*/ 415824872 h 1553"/>
                  <a:gd name="T64" fmla="*/ 115927182 w 1036"/>
                  <a:gd name="T65" fmla="*/ 388103961 h 1553"/>
                  <a:gd name="T66" fmla="*/ 375502410 w 1036"/>
                  <a:gd name="T67" fmla="*/ 360381463 h 1553"/>
                  <a:gd name="T68" fmla="*/ 597276154 w 1036"/>
                  <a:gd name="T69" fmla="*/ 60483744 h 1553"/>
                  <a:gd name="T70" fmla="*/ 947578700 w 1036"/>
                  <a:gd name="T71" fmla="*/ 526711789 h 1553"/>
                  <a:gd name="T72" fmla="*/ 1983362034 w 1036"/>
                  <a:gd name="T73" fmla="*/ 1413806528 h 1553"/>
                  <a:gd name="T74" fmla="*/ 2147483647 w 1036"/>
                  <a:gd name="T75" fmla="*/ 2147483647 h 1553"/>
                  <a:gd name="T76" fmla="*/ 2147483647 w 1036"/>
                  <a:gd name="T77" fmla="*/ 2147483647 h 1553"/>
                  <a:gd name="T78" fmla="*/ 2147483647 w 1036"/>
                  <a:gd name="T79" fmla="*/ 2147483647 h 1553"/>
                  <a:gd name="T80" fmla="*/ 2147483647 w 1036"/>
                  <a:gd name="T81" fmla="*/ 2147483647 h 1553"/>
                  <a:gd name="T82" fmla="*/ 2101810116 w 1036"/>
                  <a:gd name="T83" fmla="*/ 2147483647 h 1553"/>
                  <a:gd name="T84" fmla="*/ 1852313971 w 1036"/>
                  <a:gd name="T85" fmla="*/ 2147483647 h 1553"/>
                  <a:gd name="T86" fmla="*/ 1507053124 w 1036"/>
                  <a:gd name="T87" fmla="*/ 2147483647 h 1553"/>
                  <a:gd name="T88" fmla="*/ 1436488782 w 1036"/>
                  <a:gd name="T89" fmla="*/ 2147483647 h 1553"/>
                  <a:gd name="T90" fmla="*/ 1275198858 w 1036"/>
                  <a:gd name="T91" fmla="*/ 2147483647 h 1553"/>
                  <a:gd name="T92" fmla="*/ 1048384903 w 1036"/>
                  <a:gd name="T93" fmla="*/ 2147483647 h 1553"/>
                  <a:gd name="T94" fmla="*/ 942538390 w 1036"/>
                  <a:gd name="T95" fmla="*/ 2147483647 h 1553"/>
                  <a:gd name="T96" fmla="*/ 897175599 w 1036"/>
                  <a:gd name="T97" fmla="*/ 2147483647 h 1553"/>
                  <a:gd name="T98" fmla="*/ 1048384903 w 1036"/>
                  <a:gd name="T99" fmla="*/ 2147483647 h 1553"/>
                  <a:gd name="T100" fmla="*/ 1068546143 w 1036"/>
                  <a:gd name="T101" fmla="*/ 2147483647 h 1553"/>
                  <a:gd name="T102" fmla="*/ 1103828314 w 1036"/>
                  <a:gd name="T103" fmla="*/ 2147483647 h 1553"/>
                  <a:gd name="T104" fmla="*/ 1141629846 w 1036"/>
                  <a:gd name="T105" fmla="*/ 2147483647 h 1553"/>
                  <a:gd name="T106" fmla="*/ 1174392656 w 1036"/>
                  <a:gd name="T107" fmla="*/ 2147483647 h 1553"/>
                  <a:gd name="T108" fmla="*/ 1186992637 w 1036"/>
                  <a:gd name="T109" fmla="*/ 2147483647 h 1553"/>
                  <a:gd name="T110" fmla="*/ 1247476359 w 1036"/>
                  <a:gd name="T111" fmla="*/ 2147483647 h 1553"/>
                  <a:gd name="T112" fmla="*/ 1297881048 w 1036"/>
                  <a:gd name="T113" fmla="*/ 2147483647 h 1553"/>
                  <a:gd name="T114" fmla="*/ 1307960080 w 1036"/>
                  <a:gd name="T115" fmla="*/ 2147483647 h 1553"/>
                  <a:gd name="T116" fmla="*/ 1275198858 w 1036"/>
                  <a:gd name="T117" fmla="*/ 2147483647 h 1553"/>
                  <a:gd name="T118" fmla="*/ 1234876377 w 1036"/>
                  <a:gd name="T119" fmla="*/ 2147483647 h 1553"/>
                  <a:gd name="T120" fmla="*/ 1186992637 w 1036"/>
                  <a:gd name="T121" fmla="*/ 2147483647 h 1553"/>
                  <a:gd name="T122" fmla="*/ 1192032948 w 1036"/>
                  <a:gd name="T123" fmla="*/ 2147483647 h 1553"/>
                  <a:gd name="T124" fmla="*/ 1197073258 w 1036"/>
                  <a:gd name="T125" fmla="*/ 2147483647 h 15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6"/>
                  <a:gd name="T190" fmla="*/ 0 h 1553"/>
                  <a:gd name="T191" fmla="*/ 1036 w 1036"/>
                  <a:gd name="T192" fmla="*/ 1553 h 15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6" h="1553">
                    <a:moveTo>
                      <a:pt x="526" y="1109"/>
                    </a:moveTo>
                    <a:lnTo>
                      <a:pt x="526" y="1109"/>
                    </a:lnTo>
                    <a:lnTo>
                      <a:pt x="523" y="1106"/>
                    </a:lnTo>
                    <a:lnTo>
                      <a:pt x="521" y="1106"/>
                    </a:lnTo>
                    <a:lnTo>
                      <a:pt x="521" y="1104"/>
                    </a:lnTo>
                    <a:lnTo>
                      <a:pt x="519" y="1104"/>
                    </a:lnTo>
                    <a:lnTo>
                      <a:pt x="512" y="1102"/>
                    </a:lnTo>
                    <a:lnTo>
                      <a:pt x="510" y="1100"/>
                    </a:lnTo>
                    <a:lnTo>
                      <a:pt x="510" y="1098"/>
                    </a:lnTo>
                    <a:lnTo>
                      <a:pt x="510" y="1095"/>
                    </a:lnTo>
                    <a:lnTo>
                      <a:pt x="510" y="1093"/>
                    </a:lnTo>
                    <a:lnTo>
                      <a:pt x="512" y="1089"/>
                    </a:lnTo>
                    <a:lnTo>
                      <a:pt x="512" y="1087"/>
                    </a:lnTo>
                    <a:lnTo>
                      <a:pt x="512" y="1084"/>
                    </a:lnTo>
                    <a:lnTo>
                      <a:pt x="512" y="1080"/>
                    </a:lnTo>
                    <a:lnTo>
                      <a:pt x="512" y="1078"/>
                    </a:lnTo>
                    <a:lnTo>
                      <a:pt x="515" y="1076"/>
                    </a:lnTo>
                    <a:lnTo>
                      <a:pt x="515" y="1071"/>
                    </a:lnTo>
                    <a:lnTo>
                      <a:pt x="515" y="1067"/>
                    </a:lnTo>
                    <a:lnTo>
                      <a:pt x="517" y="1065"/>
                    </a:lnTo>
                    <a:lnTo>
                      <a:pt x="517" y="1060"/>
                    </a:lnTo>
                    <a:lnTo>
                      <a:pt x="517" y="1058"/>
                    </a:lnTo>
                    <a:lnTo>
                      <a:pt x="521" y="1054"/>
                    </a:lnTo>
                    <a:lnTo>
                      <a:pt x="528" y="1049"/>
                    </a:lnTo>
                    <a:lnTo>
                      <a:pt x="530" y="1045"/>
                    </a:lnTo>
                    <a:lnTo>
                      <a:pt x="532" y="1043"/>
                    </a:lnTo>
                    <a:lnTo>
                      <a:pt x="534" y="1040"/>
                    </a:lnTo>
                    <a:lnTo>
                      <a:pt x="534" y="1036"/>
                    </a:lnTo>
                    <a:lnTo>
                      <a:pt x="539" y="1027"/>
                    </a:lnTo>
                    <a:lnTo>
                      <a:pt x="541" y="1021"/>
                    </a:lnTo>
                    <a:lnTo>
                      <a:pt x="543" y="1018"/>
                    </a:lnTo>
                    <a:lnTo>
                      <a:pt x="545" y="1012"/>
                    </a:lnTo>
                    <a:lnTo>
                      <a:pt x="550" y="1007"/>
                    </a:lnTo>
                    <a:lnTo>
                      <a:pt x="554" y="1001"/>
                    </a:lnTo>
                    <a:lnTo>
                      <a:pt x="556" y="1001"/>
                    </a:lnTo>
                    <a:lnTo>
                      <a:pt x="556" y="999"/>
                    </a:lnTo>
                    <a:lnTo>
                      <a:pt x="556" y="996"/>
                    </a:lnTo>
                    <a:lnTo>
                      <a:pt x="559" y="996"/>
                    </a:lnTo>
                    <a:lnTo>
                      <a:pt x="559" y="994"/>
                    </a:lnTo>
                    <a:lnTo>
                      <a:pt x="559" y="992"/>
                    </a:lnTo>
                    <a:lnTo>
                      <a:pt x="561" y="990"/>
                    </a:lnTo>
                    <a:lnTo>
                      <a:pt x="563" y="990"/>
                    </a:lnTo>
                    <a:lnTo>
                      <a:pt x="563" y="988"/>
                    </a:lnTo>
                    <a:lnTo>
                      <a:pt x="565" y="988"/>
                    </a:lnTo>
                    <a:lnTo>
                      <a:pt x="567" y="985"/>
                    </a:lnTo>
                    <a:lnTo>
                      <a:pt x="567" y="983"/>
                    </a:lnTo>
                    <a:lnTo>
                      <a:pt x="570" y="983"/>
                    </a:lnTo>
                    <a:lnTo>
                      <a:pt x="567" y="983"/>
                    </a:lnTo>
                    <a:lnTo>
                      <a:pt x="567" y="981"/>
                    </a:lnTo>
                    <a:lnTo>
                      <a:pt x="565" y="981"/>
                    </a:lnTo>
                    <a:lnTo>
                      <a:pt x="565" y="979"/>
                    </a:lnTo>
                    <a:lnTo>
                      <a:pt x="565" y="981"/>
                    </a:lnTo>
                    <a:lnTo>
                      <a:pt x="563" y="981"/>
                    </a:lnTo>
                    <a:lnTo>
                      <a:pt x="561" y="981"/>
                    </a:lnTo>
                    <a:lnTo>
                      <a:pt x="561" y="979"/>
                    </a:lnTo>
                    <a:lnTo>
                      <a:pt x="561" y="977"/>
                    </a:lnTo>
                    <a:lnTo>
                      <a:pt x="559" y="977"/>
                    </a:lnTo>
                    <a:lnTo>
                      <a:pt x="556" y="974"/>
                    </a:lnTo>
                    <a:lnTo>
                      <a:pt x="556" y="972"/>
                    </a:lnTo>
                    <a:lnTo>
                      <a:pt x="554" y="972"/>
                    </a:lnTo>
                    <a:lnTo>
                      <a:pt x="556" y="972"/>
                    </a:lnTo>
                    <a:lnTo>
                      <a:pt x="556" y="970"/>
                    </a:lnTo>
                    <a:lnTo>
                      <a:pt x="556" y="968"/>
                    </a:lnTo>
                    <a:lnTo>
                      <a:pt x="556" y="966"/>
                    </a:lnTo>
                    <a:lnTo>
                      <a:pt x="559" y="966"/>
                    </a:lnTo>
                    <a:lnTo>
                      <a:pt x="556" y="966"/>
                    </a:lnTo>
                    <a:lnTo>
                      <a:pt x="556" y="963"/>
                    </a:lnTo>
                    <a:lnTo>
                      <a:pt x="554" y="963"/>
                    </a:lnTo>
                    <a:lnTo>
                      <a:pt x="552" y="961"/>
                    </a:lnTo>
                    <a:lnTo>
                      <a:pt x="552" y="959"/>
                    </a:lnTo>
                    <a:lnTo>
                      <a:pt x="552" y="957"/>
                    </a:lnTo>
                    <a:lnTo>
                      <a:pt x="550" y="957"/>
                    </a:lnTo>
                    <a:lnTo>
                      <a:pt x="548" y="957"/>
                    </a:lnTo>
                    <a:lnTo>
                      <a:pt x="548" y="955"/>
                    </a:lnTo>
                    <a:lnTo>
                      <a:pt x="545" y="955"/>
                    </a:lnTo>
                    <a:lnTo>
                      <a:pt x="545" y="957"/>
                    </a:lnTo>
                    <a:lnTo>
                      <a:pt x="545" y="955"/>
                    </a:lnTo>
                    <a:lnTo>
                      <a:pt x="543" y="952"/>
                    </a:lnTo>
                    <a:lnTo>
                      <a:pt x="543" y="950"/>
                    </a:lnTo>
                    <a:lnTo>
                      <a:pt x="543" y="948"/>
                    </a:lnTo>
                    <a:lnTo>
                      <a:pt x="541" y="948"/>
                    </a:lnTo>
                    <a:lnTo>
                      <a:pt x="541" y="946"/>
                    </a:lnTo>
                    <a:lnTo>
                      <a:pt x="539" y="946"/>
                    </a:lnTo>
                    <a:lnTo>
                      <a:pt x="539" y="944"/>
                    </a:lnTo>
                    <a:lnTo>
                      <a:pt x="539" y="941"/>
                    </a:lnTo>
                    <a:lnTo>
                      <a:pt x="537" y="941"/>
                    </a:lnTo>
                    <a:lnTo>
                      <a:pt x="537" y="939"/>
                    </a:lnTo>
                    <a:lnTo>
                      <a:pt x="534" y="939"/>
                    </a:lnTo>
                    <a:lnTo>
                      <a:pt x="537" y="939"/>
                    </a:lnTo>
                    <a:lnTo>
                      <a:pt x="534" y="937"/>
                    </a:lnTo>
                    <a:lnTo>
                      <a:pt x="532" y="937"/>
                    </a:lnTo>
                    <a:lnTo>
                      <a:pt x="532" y="935"/>
                    </a:lnTo>
                    <a:lnTo>
                      <a:pt x="532" y="933"/>
                    </a:lnTo>
                    <a:lnTo>
                      <a:pt x="532" y="930"/>
                    </a:lnTo>
                    <a:lnTo>
                      <a:pt x="532" y="928"/>
                    </a:lnTo>
                    <a:lnTo>
                      <a:pt x="532" y="926"/>
                    </a:lnTo>
                    <a:lnTo>
                      <a:pt x="532" y="924"/>
                    </a:lnTo>
                    <a:lnTo>
                      <a:pt x="532" y="922"/>
                    </a:lnTo>
                    <a:lnTo>
                      <a:pt x="532" y="919"/>
                    </a:lnTo>
                    <a:lnTo>
                      <a:pt x="532" y="917"/>
                    </a:lnTo>
                    <a:lnTo>
                      <a:pt x="532" y="915"/>
                    </a:lnTo>
                    <a:lnTo>
                      <a:pt x="530" y="913"/>
                    </a:lnTo>
                    <a:lnTo>
                      <a:pt x="530" y="911"/>
                    </a:lnTo>
                    <a:lnTo>
                      <a:pt x="528" y="908"/>
                    </a:lnTo>
                    <a:lnTo>
                      <a:pt x="528" y="906"/>
                    </a:lnTo>
                    <a:lnTo>
                      <a:pt x="528" y="904"/>
                    </a:lnTo>
                    <a:lnTo>
                      <a:pt x="528" y="902"/>
                    </a:lnTo>
                    <a:lnTo>
                      <a:pt x="528" y="900"/>
                    </a:lnTo>
                    <a:lnTo>
                      <a:pt x="528" y="897"/>
                    </a:lnTo>
                    <a:lnTo>
                      <a:pt x="530" y="897"/>
                    </a:lnTo>
                    <a:lnTo>
                      <a:pt x="532" y="895"/>
                    </a:lnTo>
                    <a:lnTo>
                      <a:pt x="534" y="893"/>
                    </a:lnTo>
                    <a:lnTo>
                      <a:pt x="537" y="893"/>
                    </a:lnTo>
                    <a:lnTo>
                      <a:pt x="539" y="893"/>
                    </a:lnTo>
                    <a:lnTo>
                      <a:pt x="543" y="891"/>
                    </a:lnTo>
                    <a:lnTo>
                      <a:pt x="545" y="889"/>
                    </a:lnTo>
                    <a:lnTo>
                      <a:pt x="545" y="886"/>
                    </a:lnTo>
                    <a:lnTo>
                      <a:pt x="545" y="884"/>
                    </a:lnTo>
                    <a:lnTo>
                      <a:pt x="545" y="882"/>
                    </a:lnTo>
                    <a:lnTo>
                      <a:pt x="545" y="880"/>
                    </a:lnTo>
                    <a:lnTo>
                      <a:pt x="548" y="880"/>
                    </a:lnTo>
                    <a:lnTo>
                      <a:pt x="548" y="878"/>
                    </a:lnTo>
                    <a:lnTo>
                      <a:pt x="550" y="878"/>
                    </a:lnTo>
                    <a:lnTo>
                      <a:pt x="550" y="875"/>
                    </a:lnTo>
                    <a:lnTo>
                      <a:pt x="552" y="875"/>
                    </a:lnTo>
                    <a:lnTo>
                      <a:pt x="552" y="873"/>
                    </a:lnTo>
                    <a:lnTo>
                      <a:pt x="554" y="873"/>
                    </a:lnTo>
                    <a:lnTo>
                      <a:pt x="554" y="871"/>
                    </a:lnTo>
                    <a:lnTo>
                      <a:pt x="554" y="869"/>
                    </a:lnTo>
                    <a:lnTo>
                      <a:pt x="554" y="867"/>
                    </a:lnTo>
                    <a:lnTo>
                      <a:pt x="554" y="864"/>
                    </a:lnTo>
                    <a:lnTo>
                      <a:pt x="552" y="864"/>
                    </a:lnTo>
                    <a:lnTo>
                      <a:pt x="552" y="862"/>
                    </a:lnTo>
                    <a:lnTo>
                      <a:pt x="554" y="862"/>
                    </a:lnTo>
                    <a:lnTo>
                      <a:pt x="554" y="860"/>
                    </a:lnTo>
                    <a:lnTo>
                      <a:pt x="554" y="858"/>
                    </a:lnTo>
                    <a:lnTo>
                      <a:pt x="554" y="856"/>
                    </a:lnTo>
                    <a:lnTo>
                      <a:pt x="552" y="856"/>
                    </a:lnTo>
                    <a:lnTo>
                      <a:pt x="552" y="853"/>
                    </a:lnTo>
                    <a:lnTo>
                      <a:pt x="550" y="853"/>
                    </a:lnTo>
                    <a:lnTo>
                      <a:pt x="550" y="851"/>
                    </a:lnTo>
                    <a:lnTo>
                      <a:pt x="550" y="849"/>
                    </a:lnTo>
                    <a:lnTo>
                      <a:pt x="550" y="847"/>
                    </a:lnTo>
                    <a:lnTo>
                      <a:pt x="548" y="847"/>
                    </a:lnTo>
                    <a:lnTo>
                      <a:pt x="548" y="845"/>
                    </a:lnTo>
                    <a:lnTo>
                      <a:pt x="545" y="845"/>
                    </a:lnTo>
                    <a:lnTo>
                      <a:pt x="543" y="842"/>
                    </a:lnTo>
                    <a:lnTo>
                      <a:pt x="541" y="840"/>
                    </a:lnTo>
                    <a:lnTo>
                      <a:pt x="541" y="838"/>
                    </a:lnTo>
                    <a:lnTo>
                      <a:pt x="541" y="836"/>
                    </a:lnTo>
                    <a:lnTo>
                      <a:pt x="541" y="834"/>
                    </a:lnTo>
                    <a:lnTo>
                      <a:pt x="541" y="831"/>
                    </a:lnTo>
                    <a:lnTo>
                      <a:pt x="541" y="829"/>
                    </a:lnTo>
                    <a:lnTo>
                      <a:pt x="541" y="827"/>
                    </a:lnTo>
                    <a:lnTo>
                      <a:pt x="541" y="825"/>
                    </a:lnTo>
                    <a:lnTo>
                      <a:pt x="539" y="825"/>
                    </a:lnTo>
                    <a:lnTo>
                      <a:pt x="539" y="823"/>
                    </a:lnTo>
                    <a:lnTo>
                      <a:pt x="539" y="820"/>
                    </a:lnTo>
                    <a:lnTo>
                      <a:pt x="539" y="818"/>
                    </a:lnTo>
                    <a:lnTo>
                      <a:pt x="539" y="820"/>
                    </a:lnTo>
                    <a:lnTo>
                      <a:pt x="537" y="818"/>
                    </a:lnTo>
                    <a:lnTo>
                      <a:pt x="537" y="816"/>
                    </a:lnTo>
                    <a:lnTo>
                      <a:pt x="537" y="814"/>
                    </a:lnTo>
                    <a:lnTo>
                      <a:pt x="537" y="812"/>
                    </a:lnTo>
                    <a:lnTo>
                      <a:pt x="534" y="812"/>
                    </a:lnTo>
                    <a:lnTo>
                      <a:pt x="534" y="809"/>
                    </a:lnTo>
                    <a:lnTo>
                      <a:pt x="532" y="809"/>
                    </a:lnTo>
                    <a:lnTo>
                      <a:pt x="534" y="807"/>
                    </a:lnTo>
                    <a:lnTo>
                      <a:pt x="534" y="805"/>
                    </a:lnTo>
                    <a:lnTo>
                      <a:pt x="534" y="803"/>
                    </a:lnTo>
                    <a:lnTo>
                      <a:pt x="537" y="803"/>
                    </a:lnTo>
                    <a:lnTo>
                      <a:pt x="537" y="801"/>
                    </a:lnTo>
                    <a:lnTo>
                      <a:pt x="537" y="798"/>
                    </a:lnTo>
                    <a:lnTo>
                      <a:pt x="537" y="796"/>
                    </a:lnTo>
                    <a:lnTo>
                      <a:pt x="539" y="796"/>
                    </a:lnTo>
                    <a:lnTo>
                      <a:pt x="539" y="794"/>
                    </a:lnTo>
                    <a:lnTo>
                      <a:pt x="541" y="794"/>
                    </a:lnTo>
                    <a:lnTo>
                      <a:pt x="541" y="792"/>
                    </a:lnTo>
                    <a:lnTo>
                      <a:pt x="539" y="792"/>
                    </a:lnTo>
                    <a:lnTo>
                      <a:pt x="541" y="792"/>
                    </a:lnTo>
                    <a:lnTo>
                      <a:pt x="541" y="790"/>
                    </a:lnTo>
                    <a:lnTo>
                      <a:pt x="543" y="790"/>
                    </a:lnTo>
                    <a:lnTo>
                      <a:pt x="543" y="787"/>
                    </a:lnTo>
                    <a:lnTo>
                      <a:pt x="543" y="785"/>
                    </a:lnTo>
                    <a:lnTo>
                      <a:pt x="543" y="783"/>
                    </a:lnTo>
                    <a:lnTo>
                      <a:pt x="541" y="781"/>
                    </a:lnTo>
                    <a:lnTo>
                      <a:pt x="539" y="781"/>
                    </a:lnTo>
                    <a:lnTo>
                      <a:pt x="539" y="779"/>
                    </a:lnTo>
                    <a:lnTo>
                      <a:pt x="539" y="776"/>
                    </a:lnTo>
                    <a:lnTo>
                      <a:pt x="537" y="776"/>
                    </a:lnTo>
                    <a:lnTo>
                      <a:pt x="539" y="776"/>
                    </a:lnTo>
                    <a:lnTo>
                      <a:pt x="539" y="774"/>
                    </a:lnTo>
                    <a:lnTo>
                      <a:pt x="537" y="774"/>
                    </a:lnTo>
                    <a:lnTo>
                      <a:pt x="539" y="772"/>
                    </a:lnTo>
                    <a:lnTo>
                      <a:pt x="539" y="770"/>
                    </a:lnTo>
                    <a:lnTo>
                      <a:pt x="541" y="770"/>
                    </a:lnTo>
                    <a:lnTo>
                      <a:pt x="541" y="768"/>
                    </a:lnTo>
                    <a:lnTo>
                      <a:pt x="543" y="768"/>
                    </a:lnTo>
                    <a:lnTo>
                      <a:pt x="543" y="765"/>
                    </a:lnTo>
                    <a:lnTo>
                      <a:pt x="545" y="765"/>
                    </a:lnTo>
                    <a:lnTo>
                      <a:pt x="545" y="763"/>
                    </a:lnTo>
                    <a:lnTo>
                      <a:pt x="545" y="761"/>
                    </a:lnTo>
                    <a:lnTo>
                      <a:pt x="545" y="759"/>
                    </a:lnTo>
                    <a:lnTo>
                      <a:pt x="545" y="757"/>
                    </a:lnTo>
                    <a:lnTo>
                      <a:pt x="545" y="754"/>
                    </a:lnTo>
                    <a:lnTo>
                      <a:pt x="545" y="752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3" y="748"/>
                    </a:lnTo>
                    <a:lnTo>
                      <a:pt x="541" y="746"/>
                    </a:lnTo>
                    <a:lnTo>
                      <a:pt x="539" y="746"/>
                    </a:lnTo>
                    <a:lnTo>
                      <a:pt x="537" y="748"/>
                    </a:lnTo>
                    <a:lnTo>
                      <a:pt x="532" y="748"/>
                    </a:lnTo>
                    <a:lnTo>
                      <a:pt x="530" y="748"/>
                    </a:lnTo>
                    <a:lnTo>
                      <a:pt x="526" y="750"/>
                    </a:lnTo>
                    <a:lnTo>
                      <a:pt x="521" y="750"/>
                    </a:lnTo>
                    <a:lnTo>
                      <a:pt x="519" y="748"/>
                    </a:lnTo>
                    <a:lnTo>
                      <a:pt x="515" y="750"/>
                    </a:lnTo>
                    <a:lnTo>
                      <a:pt x="510" y="750"/>
                    </a:lnTo>
                    <a:lnTo>
                      <a:pt x="506" y="748"/>
                    </a:lnTo>
                    <a:lnTo>
                      <a:pt x="504" y="750"/>
                    </a:lnTo>
                    <a:lnTo>
                      <a:pt x="495" y="750"/>
                    </a:lnTo>
                    <a:lnTo>
                      <a:pt x="493" y="750"/>
                    </a:lnTo>
                    <a:lnTo>
                      <a:pt x="490" y="750"/>
                    </a:lnTo>
                    <a:lnTo>
                      <a:pt x="486" y="750"/>
                    </a:lnTo>
                    <a:lnTo>
                      <a:pt x="482" y="750"/>
                    </a:lnTo>
                    <a:lnTo>
                      <a:pt x="475" y="750"/>
                    </a:lnTo>
                    <a:lnTo>
                      <a:pt x="473" y="750"/>
                    </a:lnTo>
                    <a:lnTo>
                      <a:pt x="468" y="750"/>
                    </a:lnTo>
                    <a:lnTo>
                      <a:pt x="466" y="750"/>
                    </a:lnTo>
                    <a:lnTo>
                      <a:pt x="462" y="750"/>
                    </a:lnTo>
                    <a:lnTo>
                      <a:pt x="460" y="750"/>
                    </a:lnTo>
                    <a:lnTo>
                      <a:pt x="457" y="750"/>
                    </a:lnTo>
                    <a:lnTo>
                      <a:pt x="455" y="750"/>
                    </a:lnTo>
                    <a:lnTo>
                      <a:pt x="451" y="750"/>
                    </a:lnTo>
                    <a:lnTo>
                      <a:pt x="449" y="750"/>
                    </a:lnTo>
                    <a:lnTo>
                      <a:pt x="449" y="748"/>
                    </a:lnTo>
                    <a:lnTo>
                      <a:pt x="442" y="743"/>
                    </a:lnTo>
                    <a:lnTo>
                      <a:pt x="424" y="743"/>
                    </a:lnTo>
                    <a:lnTo>
                      <a:pt x="409" y="743"/>
                    </a:lnTo>
                    <a:lnTo>
                      <a:pt x="407" y="743"/>
                    </a:lnTo>
                    <a:lnTo>
                      <a:pt x="405" y="746"/>
                    </a:lnTo>
                    <a:lnTo>
                      <a:pt x="402" y="746"/>
                    </a:lnTo>
                    <a:lnTo>
                      <a:pt x="400" y="746"/>
                    </a:lnTo>
                    <a:lnTo>
                      <a:pt x="396" y="743"/>
                    </a:lnTo>
                    <a:lnTo>
                      <a:pt x="387" y="743"/>
                    </a:lnTo>
                    <a:lnTo>
                      <a:pt x="385" y="743"/>
                    </a:lnTo>
                    <a:lnTo>
                      <a:pt x="383" y="743"/>
                    </a:lnTo>
                    <a:lnTo>
                      <a:pt x="380" y="743"/>
                    </a:lnTo>
                    <a:lnTo>
                      <a:pt x="378" y="743"/>
                    </a:lnTo>
                    <a:lnTo>
                      <a:pt x="374" y="746"/>
                    </a:lnTo>
                    <a:lnTo>
                      <a:pt x="372" y="748"/>
                    </a:lnTo>
                    <a:lnTo>
                      <a:pt x="369" y="748"/>
                    </a:lnTo>
                    <a:lnTo>
                      <a:pt x="367" y="750"/>
                    </a:lnTo>
                    <a:lnTo>
                      <a:pt x="365" y="752"/>
                    </a:lnTo>
                    <a:lnTo>
                      <a:pt x="361" y="752"/>
                    </a:lnTo>
                    <a:lnTo>
                      <a:pt x="361" y="754"/>
                    </a:lnTo>
                    <a:lnTo>
                      <a:pt x="358" y="754"/>
                    </a:lnTo>
                    <a:lnTo>
                      <a:pt x="358" y="757"/>
                    </a:lnTo>
                    <a:lnTo>
                      <a:pt x="356" y="757"/>
                    </a:lnTo>
                    <a:lnTo>
                      <a:pt x="356" y="759"/>
                    </a:lnTo>
                    <a:lnTo>
                      <a:pt x="354" y="759"/>
                    </a:lnTo>
                    <a:lnTo>
                      <a:pt x="352" y="759"/>
                    </a:lnTo>
                    <a:lnTo>
                      <a:pt x="352" y="761"/>
                    </a:lnTo>
                    <a:lnTo>
                      <a:pt x="350" y="761"/>
                    </a:lnTo>
                    <a:lnTo>
                      <a:pt x="347" y="761"/>
                    </a:lnTo>
                    <a:lnTo>
                      <a:pt x="345" y="761"/>
                    </a:lnTo>
                    <a:lnTo>
                      <a:pt x="339" y="763"/>
                    </a:lnTo>
                    <a:lnTo>
                      <a:pt x="336" y="763"/>
                    </a:lnTo>
                    <a:lnTo>
                      <a:pt x="336" y="761"/>
                    </a:lnTo>
                    <a:lnTo>
                      <a:pt x="334" y="761"/>
                    </a:lnTo>
                    <a:lnTo>
                      <a:pt x="332" y="761"/>
                    </a:lnTo>
                    <a:lnTo>
                      <a:pt x="330" y="761"/>
                    </a:lnTo>
                    <a:lnTo>
                      <a:pt x="328" y="761"/>
                    </a:lnTo>
                    <a:lnTo>
                      <a:pt x="325" y="761"/>
                    </a:lnTo>
                    <a:lnTo>
                      <a:pt x="323" y="761"/>
                    </a:lnTo>
                    <a:lnTo>
                      <a:pt x="321" y="763"/>
                    </a:lnTo>
                    <a:lnTo>
                      <a:pt x="319" y="763"/>
                    </a:lnTo>
                    <a:lnTo>
                      <a:pt x="317" y="763"/>
                    </a:lnTo>
                    <a:lnTo>
                      <a:pt x="317" y="765"/>
                    </a:lnTo>
                    <a:lnTo>
                      <a:pt x="314" y="765"/>
                    </a:lnTo>
                    <a:lnTo>
                      <a:pt x="312" y="765"/>
                    </a:lnTo>
                    <a:lnTo>
                      <a:pt x="310" y="765"/>
                    </a:lnTo>
                    <a:lnTo>
                      <a:pt x="308" y="765"/>
                    </a:lnTo>
                    <a:lnTo>
                      <a:pt x="306" y="765"/>
                    </a:lnTo>
                    <a:lnTo>
                      <a:pt x="303" y="765"/>
                    </a:lnTo>
                    <a:lnTo>
                      <a:pt x="301" y="763"/>
                    </a:lnTo>
                    <a:lnTo>
                      <a:pt x="299" y="763"/>
                    </a:lnTo>
                    <a:lnTo>
                      <a:pt x="297" y="761"/>
                    </a:lnTo>
                    <a:lnTo>
                      <a:pt x="295" y="761"/>
                    </a:lnTo>
                    <a:lnTo>
                      <a:pt x="292" y="761"/>
                    </a:lnTo>
                    <a:lnTo>
                      <a:pt x="290" y="761"/>
                    </a:lnTo>
                    <a:lnTo>
                      <a:pt x="290" y="763"/>
                    </a:lnTo>
                    <a:lnTo>
                      <a:pt x="288" y="763"/>
                    </a:lnTo>
                    <a:lnTo>
                      <a:pt x="288" y="765"/>
                    </a:lnTo>
                    <a:lnTo>
                      <a:pt x="288" y="763"/>
                    </a:lnTo>
                    <a:lnTo>
                      <a:pt x="286" y="763"/>
                    </a:lnTo>
                    <a:lnTo>
                      <a:pt x="284" y="763"/>
                    </a:lnTo>
                    <a:lnTo>
                      <a:pt x="281" y="763"/>
                    </a:lnTo>
                    <a:lnTo>
                      <a:pt x="281" y="761"/>
                    </a:lnTo>
                    <a:lnTo>
                      <a:pt x="279" y="761"/>
                    </a:lnTo>
                    <a:lnTo>
                      <a:pt x="279" y="759"/>
                    </a:lnTo>
                    <a:lnTo>
                      <a:pt x="279" y="757"/>
                    </a:lnTo>
                    <a:lnTo>
                      <a:pt x="279" y="754"/>
                    </a:lnTo>
                    <a:lnTo>
                      <a:pt x="279" y="752"/>
                    </a:lnTo>
                    <a:lnTo>
                      <a:pt x="277" y="752"/>
                    </a:lnTo>
                    <a:lnTo>
                      <a:pt x="277" y="750"/>
                    </a:lnTo>
                    <a:lnTo>
                      <a:pt x="275" y="750"/>
                    </a:lnTo>
                    <a:lnTo>
                      <a:pt x="273" y="750"/>
                    </a:lnTo>
                    <a:lnTo>
                      <a:pt x="275" y="748"/>
                    </a:lnTo>
                    <a:lnTo>
                      <a:pt x="273" y="748"/>
                    </a:lnTo>
                    <a:lnTo>
                      <a:pt x="273" y="746"/>
                    </a:lnTo>
                    <a:lnTo>
                      <a:pt x="270" y="746"/>
                    </a:lnTo>
                    <a:lnTo>
                      <a:pt x="270" y="748"/>
                    </a:lnTo>
                    <a:lnTo>
                      <a:pt x="268" y="748"/>
                    </a:lnTo>
                    <a:lnTo>
                      <a:pt x="266" y="748"/>
                    </a:lnTo>
                    <a:lnTo>
                      <a:pt x="266" y="750"/>
                    </a:lnTo>
                    <a:lnTo>
                      <a:pt x="268" y="750"/>
                    </a:lnTo>
                    <a:lnTo>
                      <a:pt x="266" y="750"/>
                    </a:lnTo>
                    <a:lnTo>
                      <a:pt x="264" y="750"/>
                    </a:lnTo>
                    <a:lnTo>
                      <a:pt x="266" y="752"/>
                    </a:lnTo>
                    <a:lnTo>
                      <a:pt x="266" y="754"/>
                    </a:lnTo>
                    <a:lnTo>
                      <a:pt x="264" y="754"/>
                    </a:lnTo>
                    <a:lnTo>
                      <a:pt x="262" y="752"/>
                    </a:lnTo>
                    <a:lnTo>
                      <a:pt x="259" y="754"/>
                    </a:lnTo>
                    <a:lnTo>
                      <a:pt x="259" y="752"/>
                    </a:lnTo>
                    <a:lnTo>
                      <a:pt x="257" y="752"/>
                    </a:lnTo>
                    <a:lnTo>
                      <a:pt x="257" y="750"/>
                    </a:lnTo>
                    <a:lnTo>
                      <a:pt x="259" y="750"/>
                    </a:lnTo>
                    <a:lnTo>
                      <a:pt x="259" y="748"/>
                    </a:lnTo>
                    <a:lnTo>
                      <a:pt x="257" y="748"/>
                    </a:lnTo>
                    <a:lnTo>
                      <a:pt x="257" y="750"/>
                    </a:lnTo>
                    <a:lnTo>
                      <a:pt x="257" y="752"/>
                    </a:lnTo>
                    <a:lnTo>
                      <a:pt x="255" y="752"/>
                    </a:lnTo>
                    <a:lnTo>
                      <a:pt x="255" y="754"/>
                    </a:lnTo>
                    <a:lnTo>
                      <a:pt x="253" y="754"/>
                    </a:lnTo>
                    <a:lnTo>
                      <a:pt x="255" y="754"/>
                    </a:lnTo>
                    <a:lnTo>
                      <a:pt x="253" y="754"/>
                    </a:lnTo>
                    <a:lnTo>
                      <a:pt x="251" y="754"/>
                    </a:lnTo>
                    <a:lnTo>
                      <a:pt x="251" y="752"/>
                    </a:lnTo>
                    <a:lnTo>
                      <a:pt x="251" y="750"/>
                    </a:lnTo>
                    <a:lnTo>
                      <a:pt x="248" y="750"/>
                    </a:lnTo>
                    <a:lnTo>
                      <a:pt x="251" y="750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6" y="748"/>
                    </a:lnTo>
                    <a:lnTo>
                      <a:pt x="244" y="748"/>
                    </a:lnTo>
                    <a:lnTo>
                      <a:pt x="242" y="748"/>
                    </a:lnTo>
                    <a:lnTo>
                      <a:pt x="240" y="746"/>
                    </a:lnTo>
                    <a:lnTo>
                      <a:pt x="237" y="746"/>
                    </a:lnTo>
                    <a:lnTo>
                      <a:pt x="237" y="748"/>
                    </a:lnTo>
                    <a:lnTo>
                      <a:pt x="235" y="748"/>
                    </a:lnTo>
                    <a:lnTo>
                      <a:pt x="235" y="750"/>
                    </a:lnTo>
                    <a:lnTo>
                      <a:pt x="237" y="750"/>
                    </a:lnTo>
                    <a:lnTo>
                      <a:pt x="237" y="752"/>
                    </a:lnTo>
                    <a:lnTo>
                      <a:pt x="235" y="752"/>
                    </a:lnTo>
                    <a:lnTo>
                      <a:pt x="235" y="754"/>
                    </a:lnTo>
                    <a:lnTo>
                      <a:pt x="237" y="757"/>
                    </a:lnTo>
                    <a:lnTo>
                      <a:pt x="240" y="757"/>
                    </a:lnTo>
                    <a:lnTo>
                      <a:pt x="237" y="759"/>
                    </a:lnTo>
                    <a:lnTo>
                      <a:pt x="235" y="759"/>
                    </a:lnTo>
                    <a:lnTo>
                      <a:pt x="235" y="761"/>
                    </a:lnTo>
                    <a:lnTo>
                      <a:pt x="237" y="761"/>
                    </a:lnTo>
                    <a:lnTo>
                      <a:pt x="240" y="763"/>
                    </a:lnTo>
                    <a:lnTo>
                      <a:pt x="244" y="763"/>
                    </a:lnTo>
                    <a:lnTo>
                      <a:pt x="244" y="765"/>
                    </a:lnTo>
                    <a:lnTo>
                      <a:pt x="242" y="765"/>
                    </a:lnTo>
                    <a:lnTo>
                      <a:pt x="240" y="765"/>
                    </a:lnTo>
                    <a:lnTo>
                      <a:pt x="237" y="763"/>
                    </a:lnTo>
                    <a:lnTo>
                      <a:pt x="235" y="763"/>
                    </a:lnTo>
                    <a:lnTo>
                      <a:pt x="233" y="763"/>
                    </a:lnTo>
                    <a:lnTo>
                      <a:pt x="231" y="763"/>
                    </a:lnTo>
                    <a:lnTo>
                      <a:pt x="229" y="763"/>
                    </a:lnTo>
                    <a:lnTo>
                      <a:pt x="222" y="761"/>
                    </a:lnTo>
                    <a:lnTo>
                      <a:pt x="220" y="761"/>
                    </a:lnTo>
                    <a:lnTo>
                      <a:pt x="215" y="765"/>
                    </a:lnTo>
                    <a:lnTo>
                      <a:pt x="213" y="765"/>
                    </a:lnTo>
                    <a:lnTo>
                      <a:pt x="213" y="768"/>
                    </a:lnTo>
                    <a:lnTo>
                      <a:pt x="213" y="770"/>
                    </a:lnTo>
                    <a:lnTo>
                      <a:pt x="215" y="770"/>
                    </a:lnTo>
                    <a:lnTo>
                      <a:pt x="213" y="770"/>
                    </a:lnTo>
                    <a:lnTo>
                      <a:pt x="211" y="772"/>
                    </a:lnTo>
                    <a:lnTo>
                      <a:pt x="213" y="772"/>
                    </a:lnTo>
                    <a:lnTo>
                      <a:pt x="215" y="772"/>
                    </a:lnTo>
                    <a:lnTo>
                      <a:pt x="218" y="772"/>
                    </a:lnTo>
                    <a:lnTo>
                      <a:pt x="218" y="774"/>
                    </a:lnTo>
                    <a:lnTo>
                      <a:pt x="215" y="774"/>
                    </a:lnTo>
                    <a:lnTo>
                      <a:pt x="213" y="776"/>
                    </a:lnTo>
                    <a:lnTo>
                      <a:pt x="211" y="776"/>
                    </a:lnTo>
                    <a:lnTo>
                      <a:pt x="209" y="776"/>
                    </a:lnTo>
                    <a:lnTo>
                      <a:pt x="207" y="776"/>
                    </a:lnTo>
                    <a:lnTo>
                      <a:pt x="207" y="774"/>
                    </a:lnTo>
                    <a:lnTo>
                      <a:pt x="207" y="772"/>
                    </a:lnTo>
                    <a:lnTo>
                      <a:pt x="207" y="770"/>
                    </a:lnTo>
                    <a:lnTo>
                      <a:pt x="204" y="770"/>
                    </a:lnTo>
                    <a:lnTo>
                      <a:pt x="202" y="772"/>
                    </a:lnTo>
                    <a:lnTo>
                      <a:pt x="202" y="774"/>
                    </a:lnTo>
                    <a:lnTo>
                      <a:pt x="202" y="776"/>
                    </a:lnTo>
                    <a:lnTo>
                      <a:pt x="202" y="779"/>
                    </a:lnTo>
                    <a:lnTo>
                      <a:pt x="202" y="781"/>
                    </a:lnTo>
                    <a:lnTo>
                      <a:pt x="204" y="781"/>
                    </a:lnTo>
                    <a:lnTo>
                      <a:pt x="204" y="779"/>
                    </a:lnTo>
                    <a:lnTo>
                      <a:pt x="204" y="781"/>
                    </a:lnTo>
                    <a:lnTo>
                      <a:pt x="207" y="781"/>
                    </a:lnTo>
                    <a:lnTo>
                      <a:pt x="207" y="783"/>
                    </a:lnTo>
                    <a:lnTo>
                      <a:pt x="207" y="781"/>
                    </a:lnTo>
                    <a:lnTo>
                      <a:pt x="209" y="781"/>
                    </a:lnTo>
                    <a:lnTo>
                      <a:pt x="211" y="781"/>
                    </a:lnTo>
                    <a:lnTo>
                      <a:pt x="211" y="779"/>
                    </a:lnTo>
                    <a:lnTo>
                      <a:pt x="211" y="781"/>
                    </a:lnTo>
                    <a:lnTo>
                      <a:pt x="213" y="781"/>
                    </a:lnTo>
                    <a:lnTo>
                      <a:pt x="213" y="783"/>
                    </a:lnTo>
                    <a:lnTo>
                      <a:pt x="213" y="785"/>
                    </a:lnTo>
                    <a:lnTo>
                      <a:pt x="215" y="785"/>
                    </a:lnTo>
                    <a:lnTo>
                      <a:pt x="215" y="787"/>
                    </a:lnTo>
                    <a:lnTo>
                      <a:pt x="215" y="790"/>
                    </a:lnTo>
                    <a:lnTo>
                      <a:pt x="213" y="790"/>
                    </a:lnTo>
                    <a:lnTo>
                      <a:pt x="213" y="792"/>
                    </a:lnTo>
                    <a:lnTo>
                      <a:pt x="211" y="792"/>
                    </a:lnTo>
                    <a:lnTo>
                      <a:pt x="209" y="792"/>
                    </a:lnTo>
                    <a:lnTo>
                      <a:pt x="207" y="792"/>
                    </a:lnTo>
                    <a:lnTo>
                      <a:pt x="207" y="790"/>
                    </a:lnTo>
                    <a:lnTo>
                      <a:pt x="204" y="790"/>
                    </a:lnTo>
                    <a:lnTo>
                      <a:pt x="207" y="787"/>
                    </a:lnTo>
                    <a:lnTo>
                      <a:pt x="204" y="787"/>
                    </a:lnTo>
                    <a:lnTo>
                      <a:pt x="204" y="785"/>
                    </a:lnTo>
                    <a:lnTo>
                      <a:pt x="202" y="785"/>
                    </a:lnTo>
                    <a:lnTo>
                      <a:pt x="200" y="787"/>
                    </a:lnTo>
                    <a:lnTo>
                      <a:pt x="198" y="787"/>
                    </a:lnTo>
                    <a:lnTo>
                      <a:pt x="198" y="790"/>
                    </a:lnTo>
                    <a:lnTo>
                      <a:pt x="196" y="790"/>
                    </a:lnTo>
                    <a:lnTo>
                      <a:pt x="200" y="792"/>
                    </a:lnTo>
                    <a:lnTo>
                      <a:pt x="200" y="794"/>
                    </a:lnTo>
                    <a:lnTo>
                      <a:pt x="202" y="796"/>
                    </a:lnTo>
                    <a:lnTo>
                      <a:pt x="200" y="796"/>
                    </a:lnTo>
                    <a:lnTo>
                      <a:pt x="200" y="798"/>
                    </a:lnTo>
                    <a:lnTo>
                      <a:pt x="200" y="801"/>
                    </a:lnTo>
                    <a:lnTo>
                      <a:pt x="198" y="803"/>
                    </a:lnTo>
                    <a:lnTo>
                      <a:pt x="196" y="803"/>
                    </a:lnTo>
                    <a:lnTo>
                      <a:pt x="193" y="803"/>
                    </a:lnTo>
                    <a:lnTo>
                      <a:pt x="191" y="803"/>
                    </a:lnTo>
                    <a:lnTo>
                      <a:pt x="191" y="805"/>
                    </a:lnTo>
                    <a:lnTo>
                      <a:pt x="189" y="805"/>
                    </a:lnTo>
                    <a:lnTo>
                      <a:pt x="189" y="807"/>
                    </a:lnTo>
                    <a:lnTo>
                      <a:pt x="187" y="807"/>
                    </a:lnTo>
                    <a:lnTo>
                      <a:pt x="185" y="807"/>
                    </a:lnTo>
                    <a:lnTo>
                      <a:pt x="182" y="807"/>
                    </a:lnTo>
                    <a:lnTo>
                      <a:pt x="180" y="805"/>
                    </a:lnTo>
                    <a:lnTo>
                      <a:pt x="182" y="801"/>
                    </a:lnTo>
                    <a:lnTo>
                      <a:pt x="182" y="798"/>
                    </a:lnTo>
                    <a:lnTo>
                      <a:pt x="182" y="796"/>
                    </a:lnTo>
                    <a:lnTo>
                      <a:pt x="180" y="796"/>
                    </a:lnTo>
                    <a:lnTo>
                      <a:pt x="180" y="794"/>
                    </a:lnTo>
                    <a:lnTo>
                      <a:pt x="178" y="794"/>
                    </a:lnTo>
                    <a:lnTo>
                      <a:pt x="178" y="792"/>
                    </a:lnTo>
                    <a:lnTo>
                      <a:pt x="180" y="790"/>
                    </a:lnTo>
                    <a:lnTo>
                      <a:pt x="180" y="787"/>
                    </a:lnTo>
                    <a:lnTo>
                      <a:pt x="180" y="785"/>
                    </a:lnTo>
                    <a:lnTo>
                      <a:pt x="180" y="783"/>
                    </a:lnTo>
                    <a:lnTo>
                      <a:pt x="178" y="783"/>
                    </a:lnTo>
                    <a:lnTo>
                      <a:pt x="178" y="785"/>
                    </a:lnTo>
                    <a:lnTo>
                      <a:pt x="178" y="787"/>
                    </a:lnTo>
                    <a:lnTo>
                      <a:pt x="176" y="787"/>
                    </a:lnTo>
                    <a:lnTo>
                      <a:pt x="174" y="787"/>
                    </a:lnTo>
                    <a:lnTo>
                      <a:pt x="171" y="787"/>
                    </a:lnTo>
                    <a:lnTo>
                      <a:pt x="171" y="785"/>
                    </a:lnTo>
                    <a:lnTo>
                      <a:pt x="169" y="785"/>
                    </a:lnTo>
                    <a:lnTo>
                      <a:pt x="169" y="787"/>
                    </a:lnTo>
                    <a:lnTo>
                      <a:pt x="169" y="790"/>
                    </a:lnTo>
                    <a:lnTo>
                      <a:pt x="167" y="790"/>
                    </a:lnTo>
                    <a:lnTo>
                      <a:pt x="167" y="792"/>
                    </a:lnTo>
                    <a:lnTo>
                      <a:pt x="165" y="792"/>
                    </a:lnTo>
                    <a:lnTo>
                      <a:pt x="165" y="794"/>
                    </a:lnTo>
                    <a:lnTo>
                      <a:pt x="163" y="792"/>
                    </a:lnTo>
                    <a:lnTo>
                      <a:pt x="160" y="792"/>
                    </a:lnTo>
                    <a:lnTo>
                      <a:pt x="160" y="794"/>
                    </a:lnTo>
                    <a:lnTo>
                      <a:pt x="158" y="794"/>
                    </a:lnTo>
                    <a:lnTo>
                      <a:pt x="158" y="792"/>
                    </a:lnTo>
                    <a:lnTo>
                      <a:pt x="158" y="790"/>
                    </a:lnTo>
                    <a:lnTo>
                      <a:pt x="160" y="787"/>
                    </a:lnTo>
                    <a:lnTo>
                      <a:pt x="160" y="785"/>
                    </a:lnTo>
                    <a:lnTo>
                      <a:pt x="163" y="785"/>
                    </a:lnTo>
                    <a:lnTo>
                      <a:pt x="163" y="783"/>
                    </a:lnTo>
                    <a:lnTo>
                      <a:pt x="160" y="783"/>
                    </a:lnTo>
                    <a:lnTo>
                      <a:pt x="160" y="781"/>
                    </a:lnTo>
                    <a:lnTo>
                      <a:pt x="158" y="781"/>
                    </a:lnTo>
                    <a:lnTo>
                      <a:pt x="158" y="779"/>
                    </a:lnTo>
                    <a:lnTo>
                      <a:pt x="156" y="779"/>
                    </a:lnTo>
                    <a:lnTo>
                      <a:pt x="154" y="779"/>
                    </a:lnTo>
                    <a:lnTo>
                      <a:pt x="152" y="781"/>
                    </a:lnTo>
                    <a:lnTo>
                      <a:pt x="152" y="783"/>
                    </a:lnTo>
                    <a:lnTo>
                      <a:pt x="149" y="783"/>
                    </a:lnTo>
                    <a:lnTo>
                      <a:pt x="147" y="783"/>
                    </a:lnTo>
                    <a:lnTo>
                      <a:pt x="147" y="781"/>
                    </a:lnTo>
                    <a:lnTo>
                      <a:pt x="143" y="779"/>
                    </a:lnTo>
                    <a:lnTo>
                      <a:pt x="141" y="779"/>
                    </a:lnTo>
                    <a:lnTo>
                      <a:pt x="141" y="781"/>
                    </a:lnTo>
                    <a:lnTo>
                      <a:pt x="138" y="781"/>
                    </a:lnTo>
                    <a:lnTo>
                      <a:pt x="136" y="781"/>
                    </a:lnTo>
                    <a:lnTo>
                      <a:pt x="138" y="783"/>
                    </a:lnTo>
                    <a:lnTo>
                      <a:pt x="141" y="783"/>
                    </a:lnTo>
                    <a:lnTo>
                      <a:pt x="141" y="785"/>
                    </a:lnTo>
                    <a:lnTo>
                      <a:pt x="143" y="785"/>
                    </a:lnTo>
                    <a:lnTo>
                      <a:pt x="143" y="787"/>
                    </a:lnTo>
                    <a:lnTo>
                      <a:pt x="141" y="787"/>
                    </a:lnTo>
                    <a:lnTo>
                      <a:pt x="141" y="790"/>
                    </a:lnTo>
                    <a:lnTo>
                      <a:pt x="138" y="792"/>
                    </a:lnTo>
                    <a:lnTo>
                      <a:pt x="138" y="794"/>
                    </a:lnTo>
                    <a:lnTo>
                      <a:pt x="136" y="796"/>
                    </a:lnTo>
                    <a:lnTo>
                      <a:pt x="138" y="796"/>
                    </a:lnTo>
                    <a:lnTo>
                      <a:pt x="141" y="798"/>
                    </a:lnTo>
                    <a:lnTo>
                      <a:pt x="141" y="796"/>
                    </a:lnTo>
                    <a:lnTo>
                      <a:pt x="143" y="796"/>
                    </a:lnTo>
                    <a:lnTo>
                      <a:pt x="143" y="794"/>
                    </a:lnTo>
                    <a:lnTo>
                      <a:pt x="145" y="792"/>
                    </a:lnTo>
                    <a:lnTo>
                      <a:pt x="147" y="792"/>
                    </a:lnTo>
                    <a:lnTo>
                      <a:pt x="147" y="794"/>
                    </a:lnTo>
                    <a:lnTo>
                      <a:pt x="149" y="794"/>
                    </a:lnTo>
                    <a:lnTo>
                      <a:pt x="149" y="796"/>
                    </a:lnTo>
                    <a:lnTo>
                      <a:pt x="147" y="798"/>
                    </a:lnTo>
                    <a:lnTo>
                      <a:pt x="147" y="801"/>
                    </a:lnTo>
                    <a:lnTo>
                      <a:pt x="147" y="803"/>
                    </a:lnTo>
                    <a:lnTo>
                      <a:pt x="147" y="805"/>
                    </a:lnTo>
                    <a:lnTo>
                      <a:pt x="147" y="807"/>
                    </a:lnTo>
                    <a:lnTo>
                      <a:pt x="145" y="807"/>
                    </a:lnTo>
                    <a:lnTo>
                      <a:pt x="145" y="809"/>
                    </a:lnTo>
                    <a:lnTo>
                      <a:pt x="143" y="812"/>
                    </a:lnTo>
                    <a:lnTo>
                      <a:pt x="143" y="814"/>
                    </a:lnTo>
                    <a:lnTo>
                      <a:pt x="141" y="814"/>
                    </a:lnTo>
                    <a:lnTo>
                      <a:pt x="138" y="814"/>
                    </a:lnTo>
                    <a:lnTo>
                      <a:pt x="136" y="814"/>
                    </a:lnTo>
                    <a:lnTo>
                      <a:pt x="134" y="814"/>
                    </a:lnTo>
                    <a:lnTo>
                      <a:pt x="134" y="812"/>
                    </a:lnTo>
                    <a:lnTo>
                      <a:pt x="132" y="812"/>
                    </a:lnTo>
                    <a:lnTo>
                      <a:pt x="132" y="809"/>
                    </a:lnTo>
                    <a:lnTo>
                      <a:pt x="134" y="807"/>
                    </a:lnTo>
                    <a:lnTo>
                      <a:pt x="136" y="805"/>
                    </a:lnTo>
                    <a:lnTo>
                      <a:pt x="136" y="803"/>
                    </a:lnTo>
                    <a:lnTo>
                      <a:pt x="134" y="801"/>
                    </a:lnTo>
                    <a:lnTo>
                      <a:pt x="132" y="801"/>
                    </a:lnTo>
                    <a:lnTo>
                      <a:pt x="130" y="801"/>
                    </a:lnTo>
                    <a:lnTo>
                      <a:pt x="130" y="798"/>
                    </a:lnTo>
                    <a:lnTo>
                      <a:pt x="125" y="794"/>
                    </a:lnTo>
                    <a:lnTo>
                      <a:pt x="125" y="792"/>
                    </a:lnTo>
                    <a:lnTo>
                      <a:pt x="123" y="792"/>
                    </a:lnTo>
                    <a:lnTo>
                      <a:pt x="119" y="792"/>
                    </a:lnTo>
                    <a:lnTo>
                      <a:pt x="119" y="790"/>
                    </a:lnTo>
                    <a:lnTo>
                      <a:pt x="119" y="792"/>
                    </a:lnTo>
                    <a:lnTo>
                      <a:pt x="119" y="794"/>
                    </a:lnTo>
                    <a:lnTo>
                      <a:pt x="119" y="796"/>
                    </a:lnTo>
                    <a:lnTo>
                      <a:pt x="119" y="798"/>
                    </a:lnTo>
                    <a:lnTo>
                      <a:pt x="119" y="801"/>
                    </a:lnTo>
                    <a:lnTo>
                      <a:pt x="116" y="801"/>
                    </a:lnTo>
                    <a:lnTo>
                      <a:pt x="114" y="803"/>
                    </a:lnTo>
                    <a:lnTo>
                      <a:pt x="114" y="805"/>
                    </a:lnTo>
                    <a:lnTo>
                      <a:pt x="114" y="807"/>
                    </a:lnTo>
                    <a:lnTo>
                      <a:pt x="114" y="809"/>
                    </a:lnTo>
                    <a:lnTo>
                      <a:pt x="116" y="809"/>
                    </a:lnTo>
                    <a:lnTo>
                      <a:pt x="119" y="809"/>
                    </a:lnTo>
                    <a:lnTo>
                      <a:pt x="116" y="812"/>
                    </a:lnTo>
                    <a:lnTo>
                      <a:pt x="114" y="812"/>
                    </a:lnTo>
                    <a:lnTo>
                      <a:pt x="112" y="812"/>
                    </a:lnTo>
                    <a:lnTo>
                      <a:pt x="112" y="809"/>
                    </a:lnTo>
                    <a:lnTo>
                      <a:pt x="112" y="807"/>
                    </a:lnTo>
                    <a:lnTo>
                      <a:pt x="108" y="807"/>
                    </a:lnTo>
                    <a:lnTo>
                      <a:pt x="108" y="805"/>
                    </a:lnTo>
                    <a:lnTo>
                      <a:pt x="108" y="803"/>
                    </a:lnTo>
                    <a:lnTo>
                      <a:pt x="108" y="801"/>
                    </a:lnTo>
                    <a:lnTo>
                      <a:pt x="105" y="801"/>
                    </a:lnTo>
                    <a:lnTo>
                      <a:pt x="105" y="798"/>
                    </a:lnTo>
                    <a:lnTo>
                      <a:pt x="105" y="796"/>
                    </a:lnTo>
                    <a:lnTo>
                      <a:pt x="103" y="796"/>
                    </a:lnTo>
                    <a:lnTo>
                      <a:pt x="101" y="796"/>
                    </a:lnTo>
                    <a:lnTo>
                      <a:pt x="101" y="798"/>
                    </a:lnTo>
                    <a:lnTo>
                      <a:pt x="99" y="798"/>
                    </a:lnTo>
                    <a:lnTo>
                      <a:pt x="99" y="796"/>
                    </a:lnTo>
                    <a:lnTo>
                      <a:pt x="97" y="796"/>
                    </a:lnTo>
                    <a:lnTo>
                      <a:pt x="94" y="796"/>
                    </a:lnTo>
                    <a:lnTo>
                      <a:pt x="94" y="794"/>
                    </a:lnTo>
                    <a:lnTo>
                      <a:pt x="94" y="792"/>
                    </a:lnTo>
                    <a:lnTo>
                      <a:pt x="97" y="790"/>
                    </a:lnTo>
                    <a:lnTo>
                      <a:pt x="97" y="787"/>
                    </a:lnTo>
                    <a:lnTo>
                      <a:pt x="94" y="787"/>
                    </a:lnTo>
                    <a:lnTo>
                      <a:pt x="94" y="785"/>
                    </a:lnTo>
                    <a:lnTo>
                      <a:pt x="92" y="785"/>
                    </a:lnTo>
                    <a:lnTo>
                      <a:pt x="90" y="785"/>
                    </a:lnTo>
                    <a:lnTo>
                      <a:pt x="90" y="783"/>
                    </a:lnTo>
                    <a:lnTo>
                      <a:pt x="90" y="781"/>
                    </a:lnTo>
                    <a:lnTo>
                      <a:pt x="88" y="781"/>
                    </a:lnTo>
                    <a:lnTo>
                      <a:pt x="90" y="781"/>
                    </a:lnTo>
                    <a:lnTo>
                      <a:pt x="88" y="781"/>
                    </a:lnTo>
                    <a:lnTo>
                      <a:pt x="90" y="781"/>
                    </a:lnTo>
                    <a:lnTo>
                      <a:pt x="90" y="779"/>
                    </a:lnTo>
                    <a:lnTo>
                      <a:pt x="88" y="779"/>
                    </a:lnTo>
                    <a:lnTo>
                      <a:pt x="90" y="779"/>
                    </a:lnTo>
                    <a:lnTo>
                      <a:pt x="88" y="779"/>
                    </a:lnTo>
                    <a:lnTo>
                      <a:pt x="90" y="779"/>
                    </a:lnTo>
                    <a:lnTo>
                      <a:pt x="90" y="776"/>
                    </a:lnTo>
                    <a:lnTo>
                      <a:pt x="88" y="776"/>
                    </a:lnTo>
                    <a:lnTo>
                      <a:pt x="86" y="776"/>
                    </a:lnTo>
                    <a:lnTo>
                      <a:pt x="86" y="774"/>
                    </a:lnTo>
                    <a:lnTo>
                      <a:pt x="83" y="774"/>
                    </a:lnTo>
                    <a:lnTo>
                      <a:pt x="83" y="772"/>
                    </a:lnTo>
                    <a:lnTo>
                      <a:pt x="81" y="772"/>
                    </a:lnTo>
                    <a:lnTo>
                      <a:pt x="83" y="772"/>
                    </a:lnTo>
                    <a:lnTo>
                      <a:pt x="81" y="772"/>
                    </a:lnTo>
                    <a:lnTo>
                      <a:pt x="81" y="770"/>
                    </a:lnTo>
                    <a:lnTo>
                      <a:pt x="79" y="770"/>
                    </a:lnTo>
                    <a:lnTo>
                      <a:pt x="79" y="768"/>
                    </a:lnTo>
                    <a:lnTo>
                      <a:pt x="79" y="765"/>
                    </a:lnTo>
                    <a:lnTo>
                      <a:pt x="77" y="765"/>
                    </a:lnTo>
                    <a:lnTo>
                      <a:pt x="79" y="765"/>
                    </a:lnTo>
                    <a:lnTo>
                      <a:pt x="77" y="765"/>
                    </a:lnTo>
                    <a:lnTo>
                      <a:pt x="75" y="765"/>
                    </a:lnTo>
                    <a:lnTo>
                      <a:pt x="75" y="763"/>
                    </a:lnTo>
                    <a:lnTo>
                      <a:pt x="75" y="761"/>
                    </a:lnTo>
                    <a:lnTo>
                      <a:pt x="72" y="761"/>
                    </a:lnTo>
                    <a:lnTo>
                      <a:pt x="72" y="759"/>
                    </a:lnTo>
                    <a:lnTo>
                      <a:pt x="70" y="759"/>
                    </a:lnTo>
                    <a:lnTo>
                      <a:pt x="70" y="757"/>
                    </a:lnTo>
                    <a:lnTo>
                      <a:pt x="68" y="757"/>
                    </a:lnTo>
                    <a:lnTo>
                      <a:pt x="70" y="757"/>
                    </a:lnTo>
                    <a:lnTo>
                      <a:pt x="70" y="754"/>
                    </a:lnTo>
                    <a:lnTo>
                      <a:pt x="68" y="754"/>
                    </a:lnTo>
                    <a:lnTo>
                      <a:pt x="70" y="754"/>
                    </a:lnTo>
                    <a:lnTo>
                      <a:pt x="70" y="752"/>
                    </a:lnTo>
                    <a:lnTo>
                      <a:pt x="68" y="752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68" y="748"/>
                    </a:lnTo>
                    <a:lnTo>
                      <a:pt x="68" y="746"/>
                    </a:lnTo>
                    <a:lnTo>
                      <a:pt x="66" y="743"/>
                    </a:lnTo>
                    <a:lnTo>
                      <a:pt x="66" y="741"/>
                    </a:lnTo>
                    <a:lnTo>
                      <a:pt x="64" y="741"/>
                    </a:lnTo>
                    <a:lnTo>
                      <a:pt x="61" y="739"/>
                    </a:lnTo>
                    <a:lnTo>
                      <a:pt x="59" y="739"/>
                    </a:lnTo>
                    <a:lnTo>
                      <a:pt x="59" y="737"/>
                    </a:lnTo>
                    <a:lnTo>
                      <a:pt x="57" y="737"/>
                    </a:lnTo>
                    <a:lnTo>
                      <a:pt x="57" y="735"/>
                    </a:lnTo>
                    <a:lnTo>
                      <a:pt x="57" y="732"/>
                    </a:lnTo>
                    <a:lnTo>
                      <a:pt x="59" y="732"/>
                    </a:lnTo>
                    <a:lnTo>
                      <a:pt x="59" y="730"/>
                    </a:lnTo>
                    <a:lnTo>
                      <a:pt x="57" y="730"/>
                    </a:lnTo>
                    <a:lnTo>
                      <a:pt x="59" y="730"/>
                    </a:lnTo>
                    <a:lnTo>
                      <a:pt x="57" y="730"/>
                    </a:lnTo>
                    <a:lnTo>
                      <a:pt x="57" y="728"/>
                    </a:lnTo>
                    <a:lnTo>
                      <a:pt x="59" y="728"/>
                    </a:lnTo>
                    <a:lnTo>
                      <a:pt x="59" y="726"/>
                    </a:lnTo>
                    <a:lnTo>
                      <a:pt x="57" y="726"/>
                    </a:lnTo>
                    <a:lnTo>
                      <a:pt x="57" y="724"/>
                    </a:lnTo>
                    <a:lnTo>
                      <a:pt x="55" y="721"/>
                    </a:lnTo>
                    <a:lnTo>
                      <a:pt x="53" y="721"/>
                    </a:lnTo>
                    <a:lnTo>
                      <a:pt x="53" y="719"/>
                    </a:lnTo>
                    <a:lnTo>
                      <a:pt x="53" y="717"/>
                    </a:lnTo>
                    <a:lnTo>
                      <a:pt x="50" y="717"/>
                    </a:lnTo>
                    <a:lnTo>
                      <a:pt x="50" y="715"/>
                    </a:lnTo>
                    <a:lnTo>
                      <a:pt x="48" y="715"/>
                    </a:lnTo>
                    <a:lnTo>
                      <a:pt x="48" y="713"/>
                    </a:lnTo>
                    <a:lnTo>
                      <a:pt x="46" y="713"/>
                    </a:lnTo>
                    <a:lnTo>
                      <a:pt x="44" y="710"/>
                    </a:lnTo>
                    <a:lnTo>
                      <a:pt x="46" y="708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2" y="706"/>
                    </a:lnTo>
                    <a:lnTo>
                      <a:pt x="42" y="704"/>
                    </a:lnTo>
                    <a:lnTo>
                      <a:pt x="42" y="702"/>
                    </a:lnTo>
                    <a:lnTo>
                      <a:pt x="42" y="699"/>
                    </a:lnTo>
                    <a:lnTo>
                      <a:pt x="42" y="697"/>
                    </a:lnTo>
                    <a:lnTo>
                      <a:pt x="39" y="697"/>
                    </a:lnTo>
                    <a:lnTo>
                      <a:pt x="39" y="695"/>
                    </a:lnTo>
                    <a:lnTo>
                      <a:pt x="37" y="695"/>
                    </a:lnTo>
                    <a:lnTo>
                      <a:pt x="37" y="693"/>
                    </a:lnTo>
                    <a:lnTo>
                      <a:pt x="39" y="693"/>
                    </a:lnTo>
                    <a:lnTo>
                      <a:pt x="37" y="693"/>
                    </a:lnTo>
                    <a:lnTo>
                      <a:pt x="37" y="691"/>
                    </a:lnTo>
                    <a:lnTo>
                      <a:pt x="37" y="688"/>
                    </a:lnTo>
                    <a:lnTo>
                      <a:pt x="37" y="686"/>
                    </a:lnTo>
                    <a:lnTo>
                      <a:pt x="37" y="684"/>
                    </a:lnTo>
                    <a:lnTo>
                      <a:pt x="35" y="684"/>
                    </a:lnTo>
                    <a:lnTo>
                      <a:pt x="35" y="682"/>
                    </a:lnTo>
                    <a:lnTo>
                      <a:pt x="35" y="680"/>
                    </a:lnTo>
                    <a:lnTo>
                      <a:pt x="35" y="677"/>
                    </a:lnTo>
                    <a:lnTo>
                      <a:pt x="35" y="675"/>
                    </a:lnTo>
                    <a:lnTo>
                      <a:pt x="37" y="673"/>
                    </a:lnTo>
                    <a:lnTo>
                      <a:pt x="46" y="673"/>
                    </a:lnTo>
                    <a:lnTo>
                      <a:pt x="48" y="671"/>
                    </a:lnTo>
                    <a:lnTo>
                      <a:pt x="48" y="669"/>
                    </a:lnTo>
                    <a:lnTo>
                      <a:pt x="50" y="666"/>
                    </a:lnTo>
                    <a:lnTo>
                      <a:pt x="50" y="664"/>
                    </a:lnTo>
                    <a:lnTo>
                      <a:pt x="53" y="662"/>
                    </a:lnTo>
                    <a:lnTo>
                      <a:pt x="53" y="660"/>
                    </a:lnTo>
                    <a:lnTo>
                      <a:pt x="55" y="660"/>
                    </a:lnTo>
                    <a:lnTo>
                      <a:pt x="55" y="658"/>
                    </a:lnTo>
                    <a:lnTo>
                      <a:pt x="55" y="655"/>
                    </a:lnTo>
                    <a:lnTo>
                      <a:pt x="55" y="653"/>
                    </a:lnTo>
                    <a:lnTo>
                      <a:pt x="55" y="651"/>
                    </a:lnTo>
                    <a:lnTo>
                      <a:pt x="57" y="649"/>
                    </a:lnTo>
                    <a:lnTo>
                      <a:pt x="59" y="649"/>
                    </a:lnTo>
                    <a:lnTo>
                      <a:pt x="59" y="647"/>
                    </a:lnTo>
                    <a:lnTo>
                      <a:pt x="61" y="647"/>
                    </a:lnTo>
                    <a:lnTo>
                      <a:pt x="61" y="644"/>
                    </a:lnTo>
                    <a:lnTo>
                      <a:pt x="61" y="642"/>
                    </a:lnTo>
                    <a:lnTo>
                      <a:pt x="64" y="640"/>
                    </a:lnTo>
                    <a:lnTo>
                      <a:pt x="64" y="638"/>
                    </a:lnTo>
                    <a:lnTo>
                      <a:pt x="64" y="636"/>
                    </a:lnTo>
                    <a:lnTo>
                      <a:pt x="64" y="633"/>
                    </a:lnTo>
                    <a:lnTo>
                      <a:pt x="66" y="629"/>
                    </a:lnTo>
                    <a:lnTo>
                      <a:pt x="68" y="627"/>
                    </a:lnTo>
                    <a:lnTo>
                      <a:pt x="68" y="625"/>
                    </a:lnTo>
                    <a:lnTo>
                      <a:pt x="70" y="620"/>
                    </a:lnTo>
                    <a:lnTo>
                      <a:pt x="70" y="618"/>
                    </a:lnTo>
                    <a:lnTo>
                      <a:pt x="70" y="616"/>
                    </a:lnTo>
                    <a:lnTo>
                      <a:pt x="70" y="614"/>
                    </a:lnTo>
                    <a:lnTo>
                      <a:pt x="70" y="609"/>
                    </a:lnTo>
                    <a:lnTo>
                      <a:pt x="68" y="603"/>
                    </a:lnTo>
                    <a:lnTo>
                      <a:pt x="68" y="600"/>
                    </a:lnTo>
                    <a:lnTo>
                      <a:pt x="68" y="598"/>
                    </a:lnTo>
                    <a:lnTo>
                      <a:pt x="68" y="594"/>
                    </a:lnTo>
                    <a:lnTo>
                      <a:pt x="68" y="592"/>
                    </a:lnTo>
                    <a:lnTo>
                      <a:pt x="68" y="589"/>
                    </a:lnTo>
                    <a:lnTo>
                      <a:pt x="66" y="589"/>
                    </a:lnTo>
                    <a:lnTo>
                      <a:pt x="66" y="587"/>
                    </a:lnTo>
                    <a:lnTo>
                      <a:pt x="66" y="585"/>
                    </a:lnTo>
                    <a:lnTo>
                      <a:pt x="66" y="583"/>
                    </a:lnTo>
                    <a:lnTo>
                      <a:pt x="66" y="578"/>
                    </a:lnTo>
                    <a:lnTo>
                      <a:pt x="66" y="576"/>
                    </a:lnTo>
                    <a:lnTo>
                      <a:pt x="68" y="574"/>
                    </a:lnTo>
                    <a:lnTo>
                      <a:pt x="70" y="572"/>
                    </a:lnTo>
                    <a:lnTo>
                      <a:pt x="72" y="572"/>
                    </a:lnTo>
                    <a:lnTo>
                      <a:pt x="72" y="570"/>
                    </a:lnTo>
                    <a:lnTo>
                      <a:pt x="75" y="570"/>
                    </a:lnTo>
                    <a:lnTo>
                      <a:pt x="79" y="570"/>
                    </a:lnTo>
                    <a:lnTo>
                      <a:pt x="81" y="570"/>
                    </a:lnTo>
                    <a:lnTo>
                      <a:pt x="81" y="567"/>
                    </a:lnTo>
                    <a:lnTo>
                      <a:pt x="83" y="567"/>
                    </a:lnTo>
                    <a:lnTo>
                      <a:pt x="86" y="565"/>
                    </a:lnTo>
                    <a:lnTo>
                      <a:pt x="83" y="565"/>
                    </a:lnTo>
                    <a:lnTo>
                      <a:pt x="86" y="565"/>
                    </a:lnTo>
                    <a:lnTo>
                      <a:pt x="86" y="563"/>
                    </a:lnTo>
                    <a:lnTo>
                      <a:pt x="88" y="561"/>
                    </a:lnTo>
                    <a:lnTo>
                      <a:pt x="88" y="559"/>
                    </a:lnTo>
                    <a:lnTo>
                      <a:pt x="88" y="556"/>
                    </a:lnTo>
                    <a:lnTo>
                      <a:pt x="88" y="554"/>
                    </a:lnTo>
                    <a:lnTo>
                      <a:pt x="88" y="552"/>
                    </a:lnTo>
                    <a:lnTo>
                      <a:pt x="88" y="550"/>
                    </a:lnTo>
                    <a:lnTo>
                      <a:pt x="90" y="550"/>
                    </a:lnTo>
                    <a:lnTo>
                      <a:pt x="90" y="548"/>
                    </a:lnTo>
                    <a:lnTo>
                      <a:pt x="88" y="548"/>
                    </a:lnTo>
                    <a:lnTo>
                      <a:pt x="88" y="545"/>
                    </a:lnTo>
                    <a:lnTo>
                      <a:pt x="90" y="545"/>
                    </a:lnTo>
                    <a:lnTo>
                      <a:pt x="90" y="543"/>
                    </a:lnTo>
                    <a:lnTo>
                      <a:pt x="88" y="543"/>
                    </a:lnTo>
                    <a:lnTo>
                      <a:pt x="90" y="543"/>
                    </a:lnTo>
                    <a:lnTo>
                      <a:pt x="90" y="541"/>
                    </a:lnTo>
                    <a:lnTo>
                      <a:pt x="90" y="539"/>
                    </a:lnTo>
                    <a:lnTo>
                      <a:pt x="88" y="539"/>
                    </a:lnTo>
                    <a:lnTo>
                      <a:pt x="86" y="537"/>
                    </a:lnTo>
                    <a:lnTo>
                      <a:pt x="86" y="534"/>
                    </a:lnTo>
                    <a:lnTo>
                      <a:pt x="86" y="532"/>
                    </a:lnTo>
                    <a:lnTo>
                      <a:pt x="83" y="532"/>
                    </a:lnTo>
                    <a:lnTo>
                      <a:pt x="83" y="530"/>
                    </a:lnTo>
                    <a:lnTo>
                      <a:pt x="81" y="528"/>
                    </a:lnTo>
                    <a:lnTo>
                      <a:pt x="79" y="523"/>
                    </a:lnTo>
                    <a:lnTo>
                      <a:pt x="77" y="523"/>
                    </a:lnTo>
                    <a:lnTo>
                      <a:pt x="77" y="521"/>
                    </a:lnTo>
                    <a:lnTo>
                      <a:pt x="75" y="521"/>
                    </a:lnTo>
                    <a:lnTo>
                      <a:pt x="75" y="523"/>
                    </a:lnTo>
                    <a:lnTo>
                      <a:pt x="72" y="523"/>
                    </a:lnTo>
                    <a:lnTo>
                      <a:pt x="72" y="521"/>
                    </a:lnTo>
                    <a:lnTo>
                      <a:pt x="70" y="521"/>
                    </a:lnTo>
                    <a:lnTo>
                      <a:pt x="70" y="519"/>
                    </a:lnTo>
                    <a:lnTo>
                      <a:pt x="70" y="517"/>
                    </a:lnTo>
                    <a:lnTo>
                      <a:pt x="70" y="515"/>
                    </a:lnTo>
                    <a:lnTo>
                      <a:pt x="70" y="512"/>
                    </a:lnTo>
                    <a:lnTo>
                      <a:pt x="68" y="512"/>
                    </a:lnTo>
                    <a:lnTo>
                      <a:pt x="66" y="510"/>
                    </a:lnTo>
                    <a:lnTo>
                      <a:pt x="64" y="510"/>
                    </a:lnTo>
                    <a:lnTo>
                      <a:pt x="64" y="508"/>
                    </a:lnTo>
                    <a:lnTo>
                      <a:pt x="61" y="508"/>
                    </a:lnTo>
                    <a:lnTo>
                      <a:pt x="61" y="506"/>
                    </a:lnTo>
                    <a:lnTo>
                      <a:pt x="64" y="504"/>
                    </a:lnTo>
                    <a:lnTo>
                      <a:pt x="64" y="501"/>
                    </a:lnTo>
                    <a:lnTo>
                      <a:pt x="64" y="499"/>
                    </a:lnTo>
                    <a:lnTo>
                      <a:pt x="64" y="497"/>
                    </a:lnTo>
                    <a:lnTo>
                      <a:pt x="64" y="495"/>
                    </a:lnTo>
                    <a:lnTo>
                      <a:pt x="64" y="493"/>
                    </a:lnTo>
                    <a:lnTo>
                      <a:pt x="66" y="493"/>
                    </a:lnTo>
                    <a:lnTo>
                      <a:pt x="66" y="490"/>
                    </a:lnTo>
                    <a:lnTo>
                      <a:pt x="66" y="488"/>
                    </a:lnTo>
                    <a:lnTo>
                      <a:pt x="68" y="488"/>
                    </a:lnTo>
                    <a:lnTo>
                      <a:pt x="68" y="486"/>
                    </a:lnTo>
                    <a:lnTo>
                      <a:pt x="66" y="486"/>
                    </a:lnTo>
                    <a:lnTo>
                      <a:pt x="64" y="484"/>
                    </a:lnTo>
                    <a:lnTo>
                      <a:pt x="66" y="484"/>
                    </a:lnTo>
                    <a:lnTo>
                      <a:pt x="64" y="482"/>
                    </a:lnTo>
                    <a:lnTo>
                      <a:pt x="61" y="482"/>
                    </a:lnTo>
                    <a:lnTo>
                      <a:pt x="59" y="482"/>
                    </a:lnTo>
                    <a:lnTo>
                      <a:pt x="59" y="484"/>
                    </a:lnTo>
                    <a:lnTo>
                      <a:pt x="57" y="484"/>
                    </a:lnTo>
                    <a:lnTo>
                      <a:pt x="57" y="482"/>
                    </a:lnTo>
                    <a:lnTo>
                      <a:pt x="59" y="482"/>
                    </a:lnTo>
                    <a:lnTo>
                      <a:pt x="59" y="479"/>
                    </a:lnTo>
                    <a:lnTo>
                      <a:pt x="59" y="482"/>
                    </a:lnTo>
                    <a:lnTo>
                      <a:pt x="61" y="482"/>
                    </a:lnTo>
                    <a:lnTo>
                      <a:pt x="61" y="479"/>
                    </a:lnTo>
                    <a:lnTo>
                      <a:pt x="61" y="477"/>
                    </a:lnTo>
                    <a:lnTo>
                      <a:pt x="64" y="477"/>
                    </a:lnTo>
                    <a:lnTo>
                      <a:pt x="64" y="479"/>
                    </a:lnTo>
                    <a:lnTo>
                      <a:pt x="66" y="479"/>
                    </a:lnTo>
                    <a:lnTo>
                      <a:pt x="68" y="479"/>
                    </a:lnTo>
                    <a:lnTo>
                      <a:pt x="68" y="482"/>
                    </a:lnTo>
                    <a:lnTo>
                      <a:pt x="70" y="482"/>
                    </a:lnTo>
                    <a:lnTo>
                      <a:pt x="70" y="479"/>
                    </a:lnTo>
                    <a:lnTo>
                      <a:pt x="72" y="479"/>
                    </a:lnTo>
                    <a:lnTo>
                      <a:pt x="70" y="479"/>
                    </a:lnTo>
                    <a:lnTo>
                      <a:pt x="70" y="477"/>
                    </a:lnTo>
                    <a:lnTo>
                      <a:pt x="72" y="479"/>
                    </a:lnTo>
                    <a:lnTo>
                      <a:pt x="72" y="477"/>
                    </a:lnTo>
                    <a:lnTo>
                      <a:pt x="75" y="475"/>
                    </a:lnTo>
                    <a:lnTo>
                      <a:pt x="75" y="473"/>
                    </a:lnTo>
                    <a:lnTo>
                      <a:pt x="77" y="473"/>
                    </a:lnTo>
                    <a:lnTo>
                      <a:pt x="77" y="475"/>
                    </a:lnTo>
                    <a:lnTo>
                      <a:pt x="79" y="475"/>
                    </a:lnTo>
                    <a:lnTo>
                      <a:pt x="79" y="477"/>
                    </a:lnTo>
                    <a:lnTo>
                      <a:pt x="79" y="479"/>
                    </a:lnTo>
                    <a:lnTo>
                      <a:pt x="81" y="482"/>
                    </a:lnTo>
                    <a:lnTo>
                      <a:pt x="81" y="484"/>
                    </a:lnTo>
                    <a:lnTo>
                      <a:pt x="83" y="484"/>
                    </a:lnTo>
                    <a:lnTo>
                      <a:pt x="83" y="482"/>
                    </a:lnTo>
                    <a:lnTo>
                      <a:pt x="86" y="482"/>
                    </a:lnTo>
                    <a:lnTo>
                      <a:pt x="88" y="482"/>
                    </a:lnTo>
                    <a:lnTo>
                      <a:pt x="90" y="482"/>
                    </a:lnTo>
                    <a:lnTo>
                      <a:pt x="90" y="479"/>
                    </a:lnTo>
                    <a:lnTo>
                      <a:pt x="90" y="477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7"/>
                    </a:lnTo>
                    <a:lnTo>
                      <a:pt x="97" y="477"/>
                    </a:lnTo>
                    <a:lnTo>
                      <a:pt x="99" y="477"/>
                    </a:lnTo>
                    <a:lnTo>
                      <a:pt x="101" y="477"/>
                    </a:lnTo>
                    <a:lnTo>
                      <a:pt x="101" y="475"/>
                    </a:lnTo>
                    <a:lnTo>
                      <a:pt x="101" y="473"/>
                    </a:lnTo>
                    <a:lnTo>
                      <a:pt x="101" y="475"/>
                    </a:lnTo>
                    <a:lnTo>
                      <a:pt x="103" y="475"/>
                    </a:lnTo>
                    <a:lnTo>
                      <a:pt x="103" y="477"/>
                    </a:lnTo>
                    <a:lnTo>
                      <a:pt x="103" y="475"/>
                    </a:lnTo>
                    <a:lnTo>
                      <a:pt x="105" y="475"/>
                    </a:lnTo>
                    <a:lnTo>
                      <a:pt x="108" y="473"/>
                    </a:lnTo>
                    <a:lnTo>
                      <a:pt x="105" y="473"/>
                    </a:lnTo>
                    <a:lnTo>
                      <a:pt x="105" y="471"/>
                    </a:lnTo>
                    <a:lnTo>
                      <a:pt x="105" y="468"/>
                    </a:lnTo>
                    <a:lnTo>
                      <a:pt x="105" y="471"/>
                    </a:lnTo>
                    <a:lnTo>
                      <a:pt x="108" y="471"/>
                    </a:lnTo>
                    <a:lnTo>
                      <a:pt x="105" y="468"/>
                    </a:lnTo>
                    <a:lnTo>
                      <a:pt x="105" y="466"/>
                    </a:lnTo>
                    <a:lnTo>
                      <a:pt x="108" y="466"/>
                    </a:lnTo>
                    <a:lnTo>
                      <a:pt x="108" y="468"/>
                    </a:lnTo>
                    <a:lnTo>
                      <a:pt x="110" y="468"/>
                    </a:lnTo>
                    <a:lnTo>
                      <a:pt x="110" y="471"/>
                    </a:lnTo>
                    <a:lnTo>
                      <a:pt x="110" y="468"/>
                    </a:lnTo>
                    <a:lnTo>
                      <a:pt x="112" y="468"/>
                    </a:lnTo>
                    <a:lnTo>
                      <a:pt x="112" y="466"/>
                    </a:lnTo>
                    <a:lnTo>
                      <a:pt x="110" y="466"/>
                    </a:lnTo>
                    <a:lnTo>
                      <a:pt x="108" y="464"/>
                    </a:lnTo>
                    <a:lnTo>
                      <a:pt x="110" y="464"/>
                    </a:lnTo>
                    <a:lnTo>
                      <a:pt x="112" y="464"/>
                    </a:lnTo>
                    <a:lnTo>
                      <a:pt x="112" y="460"/>
                    </a:lnTo>
                    <a:lnTo>
                      <a:pt x="114" y="460"/>
                    </a:lnTo>
                    <a:lnTo>
                      <a:pt x="114" y="457"/>
                    </a:lnTo>
                    <a:lnTo>
                      <a:pt x="112" y="457"/>
                    </a:lnTo>
                    <a:lnTo>
                      <a:pt x="112" y="455"/>
                    </a:lnTo>
                    <a:lnTo>
                      <a:pt x="110" y="455"/>
                    </a:lnTo>
                    <a:lnTo>
                      <a:pt x="112" y="453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2" y="451"/>
                    </a:lnTo>
                    <a:lnTo>
                      <a:pt x="112" y="449"/>
                    </a:lnTo>
                    <a:lnTo>
                      <a:pt x="112" y="446"/>
                    </a:lnTo>
                    <a:lnTo>
                      <a:pt x="116" y="446"/>
                    </a:lnTo>
                    <a:lnTo>
                      <a:pt x="114" y="446"/>
                    </a:lnTo>
                    <a:lnTo>
                      <a:pt x="114" y="444"/>
                    </a:lnTo>
                    <a:lnTo>
                      <a:pt x="116" y="444"/>
                    </a:lnTo>
                    <a:lnTo>
                      <a:pt x="114" y="442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9" y="440"/>
                    </a:lnTo>
                    <a:lnTo>
                      <a:pt x="121" y="440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21" y="444"/>
                    </a:lnTo>
                    <a:lnTo>
                      <a:pt x="123" y="444"/>
                    </a:lnTo>
                    <a:lnTo>
                      <a:pt x="123" y="442"/>
                    </a:lnTo>
                    <a:lnTo>
                      <a:pt x="125" y="442"/>
                    </a:lnTo>
                    <a:lnTo>
                      <a:pt x="127" y="442"/>
                    </a:lnTo>
                    <a:lnTo>
                      <a:pt x="127" y="440"/>
                    </a:lnTo>
                    <a:lnTo>
                      <a:pt x="125" y="440"/>
                    </a:lnTo>
                    <a:lnTo>
                      <a:pt x="123" y="440"/>
                    </a:lnTo>
                    <a:lnTo>
                      <a:pt x="121" y="440"/>
                    </a:lnTo>
                    <a:lnTo>
                      <a:pt x="121" y="438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5" y="433"/>
                    </a:lnTo>
                    <a:lnTo>
                      <a:pt x="127" y="431"/>
                    </a:lnTo>
                    <a:lnTo>
                      <a:pt x="127" y="429"/>
                    </a:lnTo>
                    <a:lnTo>
                      <a:pt x="125" y="429"/>
                    </a:lnTo>
                    <a:lnTo>
                      <a:pt x="127" y="427"/>
                    </a:lnTo>
                    <a:lnTo>
                      <a:pt x="125" y="427"/>
                    </a:lnTo>
                    <a:lnTo>
                      <a:pt x="123" y="429"/>
                    </a:lnTo>
                    <a:lnTo>
                      <a:pt x="123" y="431"/>
                    </a:lnTo>
                    <a:lnTo>
                      <a:pt x="121" y="431"/>
                    </a:lnTo>
                    <a:lnTo>
                      <a:pt x="119" y="431"/>
                    </a:lnTo>
                    <a:lnTo>
                      <a:pt x="116" y="431"/>
                    </a:lnTo>
                    <a:lnTo>
                      <a:pt x="116" y="433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10" y="429"/>
                    </a:lnTo>
                    <a:lnTo>
                      <a:pt x="112" y="429"/>
                    </a:lnTo>
                    <a:lnTo>
                      <a:pt x="112" y="427"/>
                    </a:lnTo>
                    <a:lnTo>
                      <a:pt x="110" y="427"/>
                    </a:lnTo>
                    <a:lnTo>
                      <a:pt x="108" y="427"/>
                    </a:lnTo>
                    <a:lnTo>
                      <a:pt x="108" y="424"/>
                    </a:lnTo>
                    <a:lnTo>
                      <a:pt x="108" y="422"/>
                    </a:lnTo>
                    <a:lnTo>
                      <a:pt x="108" y="420"/>
                    </a:lnTo>
                    <a:lnTo>
                      <a:pt x="105" y="418"/>
                    </a:lnTo>
                    <a:lnTo>
                      <a:pt x="105" y="416"/>
                    </a:lnTo>
                    <a:lnTo>
                      <a:pt x="108" y="416"/>
                    </a:lnTo>
                    <a:lnTo>
                      <a:pt x="108" y="414"/>
                    </a:lnTo>
                    <a:lnTo>
                      <a:pt x="110" y="414"/>
                    </a:lnTo>
                    <a:lnTo>
                      <a:pt x="114" y="414"/>
                    </a:lnTo>
                    <a:lnTo>
                      <a:pt x="116" y="414"/>
                    </a:lnTo>
                    <a:lnTo>
                      <a:pt x="119" y="414"/>
                    </a:lnTo>
                    <a:lnTo>
                      <a:pt x="119" y="411"/>
                    </a:lnTo>
                    <a:lnTo>
                      <a:pt x="121" y="411"/>
                    </a:lnTo>
                    <a:lnTo>
                      <a:pt x="121" y="409"/>
                    </a:lnTo>
                    <a:lnTo>
                      <a:pt x="119" y="409"/>
                    </a:lnTo>
                    <a:lnTo>
                      <a:pt x="116" y="407"/>
                    </a:lnTo>
                    <a:lnTo>
                      <a:pt x="116" y="405"/>
                    </a:lnTo>
                    <a:lnTo>
                      <a:pt x="114" y="405"/>
                    </a:lnTo>
                    <a:lnTo>
                      <a:pt x="114" y="407"/>
                    </a:lnTo>
                    <a:lnTo>
                      <a:pt x="112" y="407"/>
                    </a:lnTo>
                    <a:lnTo>
                      <a:pt x="110" y="407"/>
                    </a:lnTo>
                    <a:lnTo>
                      <a:pt x="110" y="405"/>
                    </a:lnTo>
                    <a:lnTo>
                      <a:pt x="110" y="403"/>
                    </a:lnTo>
                    <a:lnTo>
                      <a:pt x="112" y="403"/>
                    </a:lnTo>
                    <a:lnTo>
                      <a:pt x="116" y="403"/>
                    </a:lnTo>
                    <a:lnTo>
                      <a:pt x="119" y="403"/>
                    </a:lnTo>
                    <a:lnTo>
                      <a:pt x="119" y="400"/>
                    </a:lnTo>
                    <a:lnTo>
                      <a:pt x="119" y="398"/>
                    </a:lnTo>
                    <a:lnTo>
                      <a:pt x="119" y="396"/>
                    </a:lnTo>
                    <a:lnTo>
                      <a:pt x="119" y="394"/>
                    </a:lnTo>
                    <a:lnTo>
                      <a:pt x="116" y="394"/>
                    </a:lnTo>
                    <a:lnTo>
                      <a:pt x="114" y="392"/>
                    </a:lnTo>
                    <a:lnTo>
                      <a:pt x="112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5" y="383"/>
                    </a:lnTo>
                    <a:lnTo>
                      <a:pt x="103" y="383"/>
                    </a:lnTo>
                    <a:lnTo>
                      <a:pt x="101" y="376"/>
                    </a:lnTo>
                    <a:lnTo>
                      <a:pt x="99" y="376"/>
                    </a:lnTo>
                    <a:lnTo>
                      <a:pt x="97" y="374"/>
                    </a:lnTo>
                    <a:lnTo>
                      <a:pt x="97" y="372"/>
                    </a:lnTo>
                    <a:lnTo>
                      <a:pt x="97" y="370"/>
                    </a:lnTo>
                    <a:lnTo>
                      <a:pt x="99" y="370"/>
                    </a:lnTo>
                    <a:lnTo>
                      <a:pt x="101" y="370"/>
                    </a:lnTo>
                    <a:lnTo>
                      <a:pt x="101" y="372"/>
                    </a:lnTo>
                    <a:lnTo>
                      <a:pt x="101" y="374"/>
                    </a:lnTo>
                    <a:lnTo>
                      <a:pt x="101" y="376"/>
                    </a:lnTo>
                    <a:lnTo>
                      <a:pt x="103" y="376"/>
                    </a:lnTo>
                    <a:lnTo>
                      <a:pt x="105" y="378"/>
                    </a:lnTo>
                    <a:lnTo>
                      <a:pt x="105" y="376"/>
                    </a:lnTo>
                    <a:lnTo>
                      <a:pt x="108" y="376"/>
                    </a:lnTo>
                    <a:lnTo>
                      <a:pt x="108" y="374"/>
                    </a:lnTo>
                    <a:lnTo>
                      <a:pt x="108" y="372"/>
                    </a:lnTo>
                    <a:lnTo>
                      <a:pt x="108" y="370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08" y="363"/>
                    </a:lnTo>
                    <a:lnTo>
                      <a:pt x="108" y="359"/>
                    </a:lnTo>
                    <a:lnTo>
                      <a:pt x="105" y="359"/>
                    </a:lnTo>
                    <a:lnTo>
                      <a:pt x="105" y="356"/>
                    </a:lnTo>
                    <a:lnTo>
                      <a:pt x="103" y="352"/>
                    </a:lnTo>
                    <a:lnTo>
                      <a:pt x="103" y="348"/>
                    </a:lnTo>
                    <a:lnTo>
                      <a:pt x="103" y="345"/>
                    </a:lnTo>
                    <a:lnTo>
                      <a:pt x="101" y="345"/>
                    </a:lnTo>
                    <a:lnTo>
                      <a:pt x="99" y="345"/>
                    </a:lnTo>
                    <a:lnTo>
                      <a:pt x="99" y="348"/>
                    </a:lnTo>
                    <a:lnTo>
                      <a:pt x="99" y="352"/>
                    </a:lnTo>
                    <a:lnTo>
                      <a:pt x="99" y="354"/>
                    </a:lnTo>
                    <a:lnTo>
                      <a:pt x="97" y="354"/>
                    </a:lnTo>
                    <a:lnTo>
                      <a:pt x="97" y="356"/>
                    </a:lnTo>
                    <a:lnTo>
                      <a:pt x="94" y="356"/>
                    </a:lnTo>
                    <a:lnTo>
                      <a:pt x="92" y="356"/>
                    </a:lnTo>
                    <a:lnTo>
                      <a:pt x="90" y="356"/>
                    </a:lnTo>
                    <a:lnTo>
                      <a:pt x="90" y="359"/>
                    </a:lnTo>
                    <a:lnTo>
                      <a:pt x="88" y="359"/>
                    </a:lnTo>
                    <a:lnTo>
                      <a:pt x="86" y="359"/>
                    </a:lnTo>
                    <a:lnTo>
                      <a:pt x="83" y="356"/>
                    </a:lnTo>
                    <a:lnTo>
                      <a:pt x="83" y="354"/>
                    </a:lnTo>
                    <a:lnTo>
                      <a:pt x="86" y="352"/>
                    </a:lnTo>
                    <a:lnTo>
                      <a:pt x="86" y="350"/>
                    </a:lnTo>
                    <a:lnTo>
                      <a:pt x="83" y="345"/>
                    </a:lnTo>
                    <a:lnTo>
                      <a:pt x="86" y="345"/>
                    </a:lnTo>
                    <a:lnTo>
                      <a:pt x="86" y="343"/>
                    </a:lnTo>
                    <a:lnTo>
                      <a:pt x="90" y="343"/>
                    </a:lnTo>
                    <a:lnTo>
                      <a:pt x="92" y="343"/>
                    </a:lnTo>
                    <a:lnTo>
                      <a:pt x="94" y="343"/>
                    </a:lnTo>
                    <a:lnTo>
                      <a:pt x="94" y="341"/>
                    </a:lnTo>
                    <a:lnTo>
                      <a:pt x="97" y="341"/>
                    </a:lnTo>
                    <a:lnTo>
                      <a:pt x="97" y="339"/>
                    </a:lnTo>
                    <a:lnTo>
                      <a:pt x="97" y="337"/>
                    </a:lnTo>
                    <a:lnTo>
                      <a:pt x="94" y="334"/>
                    </a:lnTo>
                    <a:lnTo>
                      <a:pt x="94" y="332"/>
                    </a:lnTo>
                    <a:lnTo>
                      <a:pt x="88" y="328"/>
                    </a:lnTo>
                    <a:lnTo>
                      <a:pt x="88" y="326"/>
                    </a:lnTo>
                    <a:lnTo>
                      <a:pt x="86" y="323"/>
                    </a:lnTo>
                    <a:lnTo>
                      <a:pt x="83" y="323"/>
                    </a:lnTo>
                    <a:lnTo>
                      <a:pt x="81" y="323"/>
                    </a:lnTo>
                    <a:lnTo>
                      <a:pt x="77" y="321"/>
                    </a:lnTo>
                    <a:lnTo>
                      <a:pt x="72" y="319"/>
                    </a:lnTo>
                    <a:lnTo>
                      <a:pt x="70" y="319"/>
                    </a:lnTo>
                    <a:lnTo>
                      <a:pt x="68" y="319"/>
                    </a:lnTo>
                    <a:lnTo>
                      <a:pt x="61" y="319"/>
                    </a:lnTo>
                    <a:lnTo>
                      <a:pt x="59" y="319"/>
                    </a:lnTo>
                    <a:lnTo>
                      <a:pt x="59" y="321"/>
                    </a:lnTo>
                    <a:lnTo>
                      <a:pt x="59" y="326"/>
                    </a:lnTo>
                    <a:lnTo>
                      <a:pt x="59" y="328"/>
                    </a:lnTo>
                    <a:lnTo>
                      <a:pt x="59" y="330"/>
                    </a:lnTo>
                    <a:lnTo>
                      <a:pt x="59" y="332"/>
                    </a:lnTo>
                    <a:lnTo>
                      <a:pt x="59" y="334"/>
                    </a:lnTo>
                    <a:lnTo>
                      <a:pt x="57" y="334"/>
                    </a:lnTo>
                    <a:lnTo>
                      <a:pt x="55" y="334"/>
                    </a:lnTo>
                    <a:lnTo>
                      <a:pt x="53" y="334"/>
                    </a:lnTo>
                    <a:lnTo>
                      <a:pt x="53" y="332"/>
                    </a:lnTo>
                    <a:lnTo>
                      <a:pt x="50" y="330"/>
                    </a:lnTo>
                    <a:lnTo>
                      <a:pt x="50" y="328"/>
                    </a:lnTo>
                    <a:lnTo>
                      <a:pt x="50" y="326"/>
                    </a:lnTo>
                    <a:lnTo>
                      <a:pt x="48" y="321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46" y="315"/>
                    </a:lnTo>
                    <a:lnTo>
                      <a:pt x="46" y="312"/>
                    </a:lnTo>
                    <a:lnTo>
                      <a:pt x="44" y="310"/>
                    </a:lnTo>
                    <a:lnTo>
                      <a:pt x="42" y="308"/>
                    </a:lnTo>
                    <a:lnTo>
                      <a:pt x="39" y="308"/>
                    </a:lnTo>
                    <a:lnTo>
                      <a:pt x="39" y="306"/>
                    </a:lnTo>
                    <a:lnTo>
                      <a:pt x="39" y="304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7"/>
                    </a:lnTo>
                    <a:lnTo>
                      <a:pt x="37" y="295"/>
                    </a:lnTo>
                    <a:lnTo>
                      <a:pt x="35" y="293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5" y="286"/>
                    </a:lnTo>
                    <a:lnTo>
                      <a:pt x="37" y="286"/>
                    </a:lnTo>
                    <a:lnTo>
                      <a:pt x="39" y="286"/>
                    </a:lnTo>
                    <a:lnTo>
                      <a:pt x="42" y="286"/>
                    </a:lnTo>
                    <a:lnTo>
                      <a:pt x="46" y="286"/>
                    </a:lnTo>
                    <a:lnTo>
                      <a:pt x="48" y="284"/>
                    </a:lnTo>
                    <a:lnTo>
                      <a:pt x="48" y="282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5"/>
                    </a:lnTo>
                    <a:lnTo>
                      <a:pt x="46" y="273"/>
                    </a:lnTo>
                    <a:lnTo>
                      <a:pt x="44" y="273"/>
                    </a:lnTo>
                    <a:lnTo>
                      <a:pt x="44" y="271"/>
                    </a:lnTo>
                    <a:lnTo>
                      <a:pt x="44" y="268"/>
                    </a:lnTo>
                    <a:lnTo>
                      <a:pt x="42" y="266"/>
                    </a:lnTo>
                    <a:lnTo>
                      <a:pt x="39" y="266"/>
                    </a:lnTo>
                    <a:lnTo>
                      <a:pt x="37" y="266"/>
                    </a:lnTo>
                    <a:lnTo>
                      <a:pt x="37" y="264"/>
                    </a:lnTo>
                    <a:lnTo>
                      <a:pt x="37" y="262"/>
                    </a:lnTo>
                    <a:lnTo>
                      <a:pt x="37" y="264"/>
                    </a:lnTo>
                    <a:lnTo>
                      <a:pt x="39" y="264"/>
                    </a:lnTo>
                    <a:lnTo>
                      <a:pt x="39" y="262"/>
                    </a:lnTo>
                    <a:lnTo>
                      <a:pt x="42" y="260"/>
                    </a:lnTo>
                    <a:lnTo>
                      <a:pt x="39" y="260"/>
                    </a:lnTo>
                    <a:lnTo>
                      <a:pt x="39" y="257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3" y="257"/>
                    </a:lnTo>
                    <a:lnTo>
                      <a:pt x="35" y="257"/>
                    </a:lnTo>
                    <a:lnTo>
                      <a:pt x="35" y="255"/>
                    </a:lnTo>
                    <a:lnTo>
                      <a:pt x="37" y="255"/>
                    </a:lnTo>
                    <a:lnTo>
                      <a:pt x="39" y="255"/>
                    </a:lnTo>
                    <a:lnTo>
                      <a:pt x="39" y="253"/>
                    </a:lnTo>
                    <a:lnTo>
                      <a:pt x="39" y="251"/>
                    </a:lnTo>
                    <a:lnTo>
                      <a:pt x="37" y="251"/>
                    </a:lnTo>
                    <a:lnTo>
                      <a:pt x="37" y="249"/>
                    </a:lnTo>
                    <a:lnTo>
                      <a:pt x="35" y="249"/>
                    </a:lnTo>
                    <a:lnTo>
                      <a:pt x="35" y="246"/>
                    </a:lnTo>
                    <a:lnTo>
                      <a:pt x="37" y="246"/>
                    </a:lnTo>
                    <a:lnTo>
                      <a:pt x="39" y="246"/>
                    </a:lnTo>
                    <a:lnTo>
                      <a:pt x="39" y="244"/>
                    </a:lnTo>
                    <a:lnTo>
                      <a:pt x="37" y="244"/>
                    </a:lnTo>
                    <a:lnTo>
                      <a:pt x="37" y="242"/>
                    </a:lnTo>
                    <a:lnTo>
                      <a:pt x="39" y="242"/>
                    </a:lnTo>
                    <a:lnTo>
                      <a:pt x="37" y="242"/>
                    </a:lnTo>
                    <a:lnTo>
                      <a:pt x="35" y="242"/>
                    </a:lnTo>
                    <a:lnTo>
                      <a:pt x="33" y="242"/>
                    </a:lnTo>
                    <a:lnTo>
                      <a:pt x="31" y="242"/>
                    </a:lnTo>
                    <a:lnTo>
                      <a:pt x="31" y="240"/>
                    </a:lnTo>
                    <a:lnTo>
                      <a:pt x="33" y="240"/>
                    </a:lnTo>
                    <a:lnTo>
                      <a:pt x="33" y="238"/>
                    </a:lnTo>
                    <a:lnTo>
                      <a:pt x="33" y="240"/>
                    </a:lnTo>
                    <a:lnTo>
                      <a:pt x="31" y="238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3"/>
                    </a:lnTo>
                    <a:lnTo>
                      <a:pt x="26" y="231"/>
                    </a:lnTo>
                    <a:lnTo>
                      <a:pt x="24" y="231"/>
                    </a:lnTo>
                    <a:lnTo>
                      <a:pt x="22" y="231"/>
                    </a:lnTo>
                    <a:lnTo>
                      <a:pt x="20" y="229"/>
                    </a:lnTo>
                    <a:lnTo>
                      <a:pt x="20" y="227"/>
                    </a:lnTo>
                    <a:lnTo>
                      <a:pt x="22" y="227"/>
                    </a:lnTo>
                    <a:lnTo>
                      <a:pt x="22" y="224"/>
                    </a:lnTo>
                    <a:lnTo>
                      <a:pt x="20" y="224"/>
                    </a:lnTo>
                    <a:lnTo>
                      <a:pt x="22" y="222"/>
                    </a:lnTo>
                    <a:lnTo>
                      <a:pt x="20" y="222"/>
                    </a:lnTo>
                    <a:lnTo>
                      <a:pt x="22" y="220"/>
                    </a:lnTo>
                    <a:lnTo>
                      <a:pt x="22" y="222"/>
                    </a:lnTo>
                    <a:lnTo>
                      <a:pt x="24" y="222"/>
                    </a:lnTo>
                    <a:lnTo>
                      <a:pt x="24" y="220"/>
                    </a:lnTo>
                    <a:lnTo>
                      <a:pt x="26" y="220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2" y="218"/>
                    </a:lnTo>
                    <a:lnTo>
                      <a:pt x="22" y="220"/>
                    </a:lnTo>
                    <a:lnTo>
                      <a:pt x="22" y="218"/>
                    </a:lnTo>
                    <a:lnTo>
                      <a:pt x="20" y="218"/>
                    </a:lnTo>
                    <a:lnTo>
                      <a:pt x="20" y="216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3" y="213"/>
                    </a:lnTo>
                    <a:lnTo>
                      <a:pt x="13" y="211"/>
                    </a:lnTo>
                    <a:lnTo>
                      <a:pt x="13" y="213"/>
                    </a:lnTo>
                    <a:lnTo>
                      <a:pt x="11" y="213"/>
                    </a:lnTo>
                    <a:lnTo>
                      <a:pt x="9" y="213"/>
                    </a:lnTo>
                    <a:lnTo>
                      <a:pt x="9" y="211"/>
                    </a:lnTo>
                    <a:lnTo>
                      <a:pt x="6" y="211"/>
                    </a:lnTo>
                    <a:lnTo>
                      <a:pt x="4" y="209"/>
                    </a:lnTo>
                    <a:lnTo>
                      <a:pt x="4" y="207"/>
                    </a:lnTo>
                    <a:lnTo>
                      <a:pt x="2" y="207"/>
                    </a:lnTo>
                    <a:lnTo>
                      <a:pt x="2" y="209"/>
                    </a:lnTo>
                    <a:lnTo>
                      <a:pt x="0" y="209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2" y="205"/>
                    </a:lnTo>
                    <a:lnTo>
                      <a:pt x="4" y="205"/>
                    </a:lnTo>
                    <a:lnTo>
                      <a:pt x="6" y="202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2" y="200"/>
                    </a:lnTo>
                    <a:lnTo>
                      <a:pt x="2" y="198"/>
                    </a:lnTo>
                    <a:lnTo>
                      <a:pt x="4" y="198"/>
                    </a:lnTo>
                    <a:lnTo>
                      <a:pt x="4" y="196"/>
                    </a:lnTo>
                    <a:lnTo>
                      <a:pt x="4" y="198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9" y="198"/>
                    </a:lnTo>
                    <a:lnTo>
                      <a:pt x="6" y="198"/>
                    </a:lnTo>
                    <a:lnTo>
                      <a:pt x="4" y="196"/>
                    </a:lnTo>
                    <a:lnTo>
                      <a:pt x="2" y="194"/>
                    </a:lnTo>
                    <a:lnTo>
                      <a:pt x="4" y="194"/>
                    </a:lnTo>
                    <a:lnTo>
                      <a:pt x="4" y="191"/>
                    </a:lnTo>
                    <a:lnTo>
                      <a:pt x="4" y="194"/>
                    </a:lnTo>
                    <a:lnTo>
                      <a:pt x="6" y="191"/>
                    </a:lnTo>
                    <a:lnTo>
                      <a:pt x="9" y="191"/>
                    </a:lnTo>
                    <a:lnTo>
                      <a:pt x="6" y="189"/>
                    </a:lnTo>
                    <a:lnTo>
                      <a:pt x="4" y="189"/>
                    </a:lnTo>
                    <a:lnTo>
                      <a:pt x="4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9" y="187"/>
                    </a:lnTo>
                    <a:lnTo>
                      <a:pt x="9" y="185"/>
                    </a:lnTo>
                    <a:lnTo>
                      <a:pt x="11" y="183"/>
                    </a:lnTo>
                    <a:lnTo>
                      <a:pt x="11" y="180"/>
                    </a:lnTo>
                    <a:lnTo>
                      <a:pt x="13" y="180"/>
                    </a:lnTo>
                    <a:lnTo>
                      <a:pt x="13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3" y="174"/>
                    </a:lnTo>
                    <a:lnTo>
                      <a:pt x="13" y="172"/>
                    </a:lnTo>
                    <a:lnTo>
                      <a:pt x="15" y="172"/>
                    </a:lnTo>
                    <a:lnTo>
                      <a:pt x="15" y="169"/>
                    </a:lnTo>
                    <a:lnTo>
                      <a:pt x="17" y="169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0" y="167"/>
                    </a:lnTo>
                    <a:lnTo>
                      <a:pt x="17" y="167"/>
                    </a:lnTo>
                    <a:lnTo>
                      <a:pt x="17" y="165"/>
                    </a:lnTo>
                    <a:lnTo>
                      <a:pt x="20" y="165"/>
                    </a:lnTo>
                    <a:lnTo>
                      <a:pt x="17" y="165"/>
                    </a:lnTo>
                    <a:lnTo>
                      <a:pt x="17" y="163"/>
                    </a:lnTo>
                    <a:lnTo>
                      <a:pt x="20" y="163"/>
                    </a:lnTo>
                    <a:lnTo>
                      <a:pt x="22" y="163"/>
                    </a:lnTo>
                    <a:lnTo>
                      <a:pt x="20" y="165"/>
                    </a:lnTo>
                    <a:lnTo>
                      <a:pt x="22" y="165"/>
                    </a:lnTo>
                    <a:lnTo>
                      <a:pt x="24" y="165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31" y="165"/>
                    </a:lnTo>
                    <a:lnTo>
                      <a:pt x="33" y="165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5" y="163"/>
                    </a:lnTo>
                    <a:lnTo>
                      <a:pt x="35" y="165"/>
                    </a:lnTo>
                    <a:lnTo>
                      <a:pt x="35" y="163"/>
                    </a:lnTo>
                    <a:lnTo>
                      <a:pt x="37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42" y="161"/>
                    </a:lnTo>
                    <a:lnTo>
                      <a:pt x="42" y="158"/>
                    </a:lnTo>
                    <a:lnTo>
                      <a:pt x="39" y="158"/>
                    </a:lnTo>
                    <a:lnTo>
                      <a:pt x="42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42" y="156"/>
                    </a:lnTo>
                    <a:lnTo>
                      <a:pt x="42" y="154"/>
                    </a:lnTo>
                    <a:lnTo>
                      <a:pt x="44" y="154"/>
                    </a:lnTo>
                    <a:lnTo>
                      <a:pt x="46" y="154"/>
                    </a:lnTo>
                    <a:lnTo>
                      <a:pt x="46" y="152"/>
                    </a:lnTo>
                    <a:lnTo>
                      <a:pt x="46" y="150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7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9" y="139"/>
                    </a:lnTo>
                    <a:lnTo>
                      <a:pt x="61" y="139"/>
                    </a:lnTo>
                    <a:lnTo>
                      <a:pt x="61" y="136"/>
                    </a:lnTo>
                    <a:lnTo>
                      <a:pt x="64" y="139"/>
                    </a:lnTo>
                    <a:lnTo>
                      <a:pt x="66" y="141"/>
                    </a:lnTo>
                    <a:lnTo>
                      <a:pt x="70" y="147"/>
                    </a:lnTo>
                    <a:lnTo>
                      <a:pt x="75" y="152"/>
                    </a:lnTo>
                    <a:lnTo>
                      <a:pt x="79" y="156"/>
                    </a:lnTo>
                    <a:lnTo>
                      <a:pt x="83" y="161"/>
                    </a:lnTo>
                    <a:lnTo>
                      <a:pt x="86" y="165"/>
                    </a:lnTo>
                    <a:lnTo>
                      <a:pt x="88" y="167"/>
                    </a:lnTo>
                    <a:lnTo>
                      <a:pt x="90" y="169"/>
                    </a:lnTo>
                    <a:lnTo>
                      <a:pt x="92" y="172"/>
                    </a:lnTo>
                    <a:lnTo>
                      <a:pt x="94" y="174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101" y="176"/>
                    </a:lnTo>
                    <a:lnTo>
                      <a:pt x="103" y="178"/>
                    </a:lnTo>
                    <a:lnTo>
                      <a:pt x="105" y="178"/>
                    </a:lnTo>
                    <a:lnTo>
                      <a:pt x="105" y="180"/>
                    </a:lnTo>
                    <a:lnTo>
                      <a:pt x="108" y="180"/>
                    </a:lnTo>
                    <a:lnTo>
                      <a:pt x="110" y="183"/>
                    </a:lnTo>
                    <a:lnTo>
                      <a:pt x="112" y="183"/>
                    </a:lnTo>
                    <a:lnTo>
                      <a:pt x="112" y="180"/>
                    </a:lnTo>
                    <a:lnTo>
                      <a:pt x="114" y="178"/>
                    </a:lnTo>
                    <a:lnTo>
                      <a:pt x="114" y="176"/>
                    </a:lnTo>
                    <a:lnTo>
                      <a:pt x="116" y="176"/>
                    </a:lnTo>
                    <a:lnTo>
                      <a:pt x="119" y="174"/>
                    </a:lnTo>
                    <a:lnTo>
                      <a:pt x="121" y="172"/>
                    </a:lnTo>
                    <a:lnTo>
                      <a:pt x="125" y="167"/>
                    </a:lnTo>
                    <a:lnTo>
                      <a:pt x="127" y="165"/>
                    </a:lnTo>
                    <a:lnTo>
                      <a:pt x="132" y="163"/>
                    </a:lnTo>
                    <a:lnTo>
                      <a:pt x="132" y="161"/>
                    </a:lnTo>
                    <a:lnTo>
                      <a:pt x="134" y="158"/>
                    </a:lnTo>
                    <a:lnTo>
                      <a:pt x="132" y="158"/>
                    </a:lnTo>
                    <a:lnTo>
                      <a:pt x="132" y="156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2" y="154"/>
                    </a:lnTo>
                    <a:lnTo>
                      <a:pt x="132" y="152"/>
                    </a:lnTo>
                    <a:lnTo>
                      <a:pt x="136" y="152"/>
                    </a:lnTo>
                    <a:lnTo>
                      <a:pt x="138" y="150"/>
                    </a:lnTo>
                    <a:lnTo>
                      <a:pt x="141" y="150"/>
                    </a:lnTo>
                    <a:lnTo>
                      <a:pt x="141" y="152"/>
                    </a:lnTo>
                    <a:lnTo>
                      <a:pt x="141" y="150"/>
                    </a:lnTo>
                    <a:lnTo>
                      <a:pt x="143" y="150"/>
                    </a:lnTo>
                    <a:lnTo>
                      <a:pt x="143" y="147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47" y="143"/>
                    </a:lnTo>
                    <a:lnTo>
                      <a:pt x="149" y="143"/>
                    </a:lnTo>
                    <a:lnTo>
                      <a:pt x="152" y="141"/>
                    </a:lnTo>
                    <a:lnTo>
                      <a:pt x="154" y="139"/>
                    </a:lnTo>
                    <a:lnTo>
                      <a:pt x="156" y="139"/>
                    </a:lnTo>
                    <a:lnTo>
                      <a:pt x="158" y="139"/>
                    </a:lnTo>
                    <a:lnTo>
                      <a:pt x="160" y="139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7" y="134"/>
                    </a:lnTo>
                    <a:lnTo>
                      <a:pt x="171" y="132"/>
                    </a:lnTo>
                    <a:lnTo>
                      <a:pt x="174" y="130"/>
                    </a:lnTo>
                    <a:lnTo>
                      <a:pt x="176" y="130"/>
                    </a:lnTo>
                    <a:lnTo>
                      <a:pt x="176" y="128"/>
                    </a:lnTo>
                    <a:lnTo>
                      <a:pt x="178" y="128"/>
                    </a:lnTo>
                    <a:lnTo>
                      <a:pt x="178" y="125"/>
                    </a:lnTo>
                    <a:lnTo>
                      <a:pt x="178" y="123"/>
                    </a:lnTo>
                    <a:lnTo>
                      <a:pt x="180" y="119"/>
                    </a:lnTo>
                    <a:lnTo>
                      <a:pt x="180" y="117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5" y="108"/>
                    </a:lnTo>
                    <a:lnTo>
                      <a:pt x="185" y="106"/>
                    </a:lnTo>
                    <a:lnTo>
                      <a:pt x="187" y="106"/>
                    </a:lnTo>
                    <a:lnTo>
                      <a:pt x="185" y="103"/>
                    </a:lnTo>
                    <a:lnTo>
                      <a:pt x="187" y="103"/>
                    </a:lnTo>
                    <a:lnTo>
                      <a:pt x="185" y="103"/>
                    </a:lnTo>
                    <a:lnTo>
                      <a:pt x="187" y="103"/>
                    </a:lnTo>
                    <a:lnTo>
                      <a:pt x="187" y="101"/>
                    </a:lnTo>
                    <a:lnTo>
                      <a:pt x="185" y="101"/>
                    </a:lnTo>
                    <a:lnTo>
                      <a:pt x="187" y="101"/>
                    </a:lnTo>
                    <a:lnTo>
                      <a:pt x="187" y="99"/>
                    </a:lnTo>
                    <a:lnTo>
                      <a:pt x="187" y="97"/>
                    </a:lnTo>
                    <a:lnTo>
                      <a:pt x="187" y="95"/>
                    </a:lnTo>
                    <a:lnTo>
                      <a:pt x="187" y="92"/>
                    </a:lnTo>
                    <a:lnTo>
                      <a:pt x="189" y="92"/>
                    </a:lnTo>
                    <a:lnTo>
                      <a:pt x="189" y="90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89" y="84"/>
                    </a:lnTo>
                    <a:lnTo>
                      <a:pt x="187" y="84"/>
                    </a:lnTo>
                    <a:lnTo>
                      <a:pt x="185" y="81"/>
                    </a:lnTo>
                    <a:lnTo>
                      <a:pt x="182" y="81"/>
                    </a:lnTo>
                    <a:lnTo>
                      <a:pt x="180" y="81"/>
                    </a:lnTo>
                    <a:lnTo>
                      <a:pt x="180" y="79"/>
                    </a:lnTo>
                    <a:lnTo>
                      <a:pt x="180" y="77"/>
                    </a:lnTo>
                    <a:lnTo>
                      <a:pt x="178" y="77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4" y="75"/>
                    </a:lnTo>
                    <a:lnTo>
                      <a:pt x="171" y="73"/>
                    </a:lnTo>
                    <a:lnTo>
                      <a:pt x="169" y="70"/>
                    </a:lnTo>
                    <a:lnTo>
                      <a:pt x="169" y="68"/>
                    </a:lnTo>
                    <a:lnTo>
                      <a:pt x="169" y="66"/>
                    </a:lnTo>
                    <a:lnTo>
                      <a:pt x="169" y="64"/>
                    </a:lnTo>
                    <a:lnTo>
                      <a:pt x="167" y="62"/>
                    </a:lnTo>
                    <a:lnTo>
                      <a:pt x="165" y="59"/>
                    </a:lnTo>
                    <a:lnTo>
                      <a:pt x="165" y="57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5" y="51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2"/>
                    </a:lnTo>
                    <a:lnTo>
                      <a:pt x="167" y="40"/>
                    </a:lnTo>
                    <a:lnTo>
                      <a:pt x="167" y="37"/>
                    </a:lnTo>
                    <a:lnTo>
                      <a:pt x="165" y="35"/>
                    </a:lnTo>
                    <a:lnTo>
                      <a:pt x="163" y="33"/>
                    </a:lnTo>
                    <a:lnTo>
                      <a:pt x="160" y="31"/>
                    </a:lnTo>
                    <a:lnTo>
                      <a:pt x="163" y="29"/>
                    </a:lnTo>
                    <a:lnTo>
                      <a:pt x="163" y="26"/>
                    </a:lnTo>
                    <a:lnTo>
                      <a:pt x="163" y="24"/>
                    </a:lnTo>
                    <a:lnTo>
                      <a:pt x="163" y="22"/>
                    </a:lnTo>
                    <a:lnTo>
                      <a:pt x="165" y="22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71" y="22"/>
                    </a:lnTo>
                    <a:lnTo>
                      <a:pt x="174" y="22"/>
                    </a:lnTo>
                    <a:lnTo>
                      <a:pt x="174" y="24"/>
                    </a:lnTo>
                    <a:lnTo>
                      <a:pt x="174" y="22"/>
                    </a:lnTo>
                    <a:lnTo>
                      <a:pt x="176" y="22"/>
                    </a:lnTo>
                    <a:lnTo>
                      <a:pt x="180" y="22"/>
                    </a:lnTo>
                    <a:lnTo>
                      <a:pt x="202" y="24"/>
                    </a:lnTo>
                    <a:lnTo>
                      <a:pt x="218" y="24"/>
                    </a:lnTo>
                    <a:lnTo>
                      <a:pt x="233" y="22"/>
                    </a:lnTo>
                    <a:lnTo>
                      <a:pt x="235" y="22"/>
                    </a:lnTo>
                    <a:lnTo>
                      <a:pt x="235" y="24"/>
                    </a:lnTo>
                    <a:lnTo>
                      <a:pt x="237" y="24"/>
                    </a:lnTo>
                    <a:lnTo>
                      <a:pt x="237" y="26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0" y="22"/>
                    </a:lnTo>
                    <a:lnTo>
                      <a:pt x="240" y="20"/>
                    </a:lnTo>
                    <a:lnTo>
                      <a:pt x="240" y="18"/>
                    </a:lnTo>
                    <a:lnTo>
                      <a:pt x="240" y="15"/>
                    </a:lnTo>
                    <a:lnTo>
                      <a:pt x="240" y="13"/>
                    </a:lnTo>
                    <a:lnTo>
                      <a:pt x="240" y="11"/>
                    </a:lnTo>
                    <a:lnTo>
                      <a:pt x="240" y="9"/>
                    </a:lnTo>
                    <a:lnTo>
                      <a:pt x="242" y="9"/>
                    </a:lnTo>
                    <a:lnTo>
                      <a:pt x="244" y="9"/>
                    </a:lnTo>
                    <a:lnTo>
                      <a:pt x="244" y="11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48" y="11"/>
                    </a:lnTo>
                    <a:lnTo>
                      <a:pt x="251" y="11"/>
                    </a:lnTo>
                    <a:lnTo>
                      <a:pt x="251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51" y="4"/>
                    </a:lnTo>
                    <a:lnTo>
                      <a:pt x="253" y="2"/>
                    </a:lnTo>
                    <a:lnTo>
                      <a:pt x="255" y="2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4" y="2"/>
                    </a:lnTo>
                    <a:lnTo>
                      <a:pt x="268" y="9"/>
                    </a:lnTo>
                    <a:lnTo>
                      <a:pt x="270" y="11"/>
                    </a:lnTo>
                    <a:lnTo>
                      <a:pt x="277" y="18"/>
                    </a:lnTo>
                    <a:lnTo>
                      <a:pt x="288" y="26"/>
                    </a:lnTo>
                    <a:lnTo>
                      <a:pt x="290" y="29"/>
                    </a:lnTo>
                    <a:lnTo>
                      <a:pt x="295" y="37"/>
                    </a:lnTo>
                    <a:lnTo>
                      <a:pt x="303" y="51"/>
                    </a:lnTo>
                    <a:lnTo>
                      <a:pt x="308" y="57"/>
                    </a:lnTo>
                    <a:lnTo>
                      <a:pt x="310" y="68"/>
                    </a:lnTo>
                    <a:lnTo>
                      <a:pt x="314" y="79"/>
                    </a:lnTo>
                    <a:lnTo>
                      <a:pt x="321" y="95"/>
                    </a:lnTo>
                    <a:lnTo>
                      <a:pt x="325" y="106"/>
                    </a:lnTo>
                    <a:lnTo>
                      <a:pt x="330" y="112"/>
                    </a:lnTo>
                    <a:lnTo>
                      <a:pt x="332" y="114"/>
                    </a:lnTo>
                    <a:lnTo>
                      <a:pt x="334" y="121"/>
                    </a:lnTo>
                    <a:lnTo>
                      <a:pt x="336" y="130"/>
                    </a:lnTo>
                    <a:lnTo>
                      <a:pt x="343" y="145"/>
                    </a:lnTo>
                    <a:lnTo>
                      <a:pt x="347" y="154"/>
                    </a:lnTo>
                    <a:lnTo>
                      <a:pt x="352" y="165"/>
                    </a:lnTo>
                    <a:lnTo>
                      <a:pt x="354" y="169"/>
                    </a:lnTo>
                    <a:lnTo>
                      <a:pt x="358" y="183"/>
                    </a:lnTo>
                    <a:lnTo>
                      <a:pt x="363" y="191"/>
                    </a:lnTo>
                    <a:lnTo>
                      <a:pt x="365" y="198"/>
                    </a:lnTo>
                    <a:lnTo>
                      <a:pt x="369" y="202"/>
                    </a:lnTo>
                    <a:lnTo>
                      <a:pt x="374" y="207"/>
                    </a:lnTo>
                    <a:lnTo>
                      <a:pt x="376" y="209"/>
                    </a:lnTo>
                    <a:lnTo>
                      <a:pt x="383" y="213"/>
                    </a:lnTo>
                    <a:lnTo>
                      <a:pt x="389" y="216"/>
                    </a:lnTo>
                    <a:lnTo>
                      <a:pt x="396" y="220"/>
                    </a:lnTo>
                    <a:lnTo>
                      <a:pt x="400" y="222"/>
                    </a:lnTo>
                    <a:lnTo>
                      <a:pt x="402" y="224"/>
                    </a:lnTo>
                    <a:lnTo>
                      <a:pt x="405" y="224"/>
                    </a:lnTo>
                    <a:lnTo>
                      <a:pt x="409" y="227"/>
                    </a:lnTo>
                    <a:lnTo>
                      <a:pt x="413" y="227"/>
                    </a:lnTo>
                    <a:lnTo>
                      <a:pt x="418" y="227"/>
                    </a:lnTo>
                    <a:lnTo>
                      <a:pt x="420" y="229"/>
                    </a:lnTo>
                    <a:lnTo>
                      <a:pt x="424" y="229"/>
                    </a:lnTo>
                    <a:lnTo>
                      <a:pt x="427" y="229"/>
                    </a:lnTo>
                    <a:lnTo>
                      <a:pt x="431" y="231"/>
                    </a:lnTo>
                    <a:lnTo>
                      <a:pt x="435" y="233"/>
                    </a:lnTo>
                    <a:lnTo>
                      <a:pt x="438" y="233"/>
                    </a:lnTo>
                    <a:lnTo>
                      <a:pt x="440" y="233"/>
                    </a:lnTo>
                    <a:lnTo>
                      <a:pt x="444" y="233"/>
                    </a:lnTo>
                    <a:lnTo>
                      <a:pt x="446" y="235"/>
                    </a:lnTo>
                    <a:lnTo>
                      <a:pt x="449" y="238"/>
                    </a:lnTo>
                    <a:lnTo>
                      <a:pt x="453" y="240"/>
                    </a:lnTo>
                    <a:lnTo>
                      <a:pt x="462" y="244"/>
                    </a:lnTo>
                    <a:lnTo>
                      <a:pt x="466" y="249"/>
                    </a:lnTo>
                    <a:lnTo>
                      <a:pt x="468" y="251"/>
                    </a:lnTo>
                    <a:lnTo>
                      <a:pt x="473" y="257"/>
                    </a:lnTo>
                    <a:lnTo>
                      <a:pt x="475" y="262"/>
                    </a:lnTo>
                    <a:lnTo>
                      <a:pt x="477" y="264"/>
                    </a:lnTo>
                    <a:lnTo>
                      <a:pt x="479" y="268"/>
                    </a:lnTo>
                    <a:lnTo>
                      <a:pt x="484" y="275"/>
                    </a:lnTo>
                    <a:lnTo>
                      <a:pt x="488" y="284"/>
                    </a:lnTo>
                    <a:lnTo>
                      <a:pt x="490" y="288"/>
                    </a:lnTo>
                    <a:lnTo>
                      <a:pt x="493" y="293"/>
                    </a:lnTo>
                    <a:lnTo>
                      <a:pt x="495" y="297"/>
                    </a:lnTo>
                    <a:lnTo>
                      <a:pt x="497" y="299"/>
                    </a:lnTo>
                    <a:lnTo>
                      <a:pt x="499" y="301"/>
                    </a:lnTo>
                    <a:lnTo>
                      <a:pt x="501" y="306"/>
                    </a:lnTo>
                    <a:lnTo>
                      <a:pt x="506" y="312"/>
                    </a:lnTo>
                    <a:lnTo>
                      <a:pt x="508" y="317"/>
                    </a:lnTo>
                    <a:lnTo>
                      <a:pt x="512" y="323"/>
                    </a:lnTo>
                    <a:lnTo>
                      <a:pt x="515" y="326"/>
                    </a:lnTo>
                    <a:lnTo>
                      <a:pt x="517" y="328"/>
                    </a:lnTo>
                    <a:lnTo>
                      <a:pt x="517" y="330"/>
                    </a:lnTo>
                    <a:lnTo>
                      <a:pt x="519" y="334"/>
                    </a:lnTo>
                    <a:lnTo>
                      <a:pt x="521" y="341"/>
                    </a:lnTo>
                    <a:lnTo>
                      <a:pt x="521" y="343"/>
                    </a:lnTo>
                    <a:lnTo>
                      <a:pt x="523" y="345"/>
                    </a:lnTo>
                    <a:lnTo>
                      <a:pt x="523" y="348"/>
                    </a:lnTo>
                    <a:lnTo>
                      <a:pt x="526" y="350"/>
                    </a:lnTo>
                    <a:lnTo>
                      <a:pt x="528" y="352"/>
                    </a:lnTo>
                    <a:lnTo>
                      <a:pt x="528" y="354"/>
                    </a:lnTo>
                    <a:lnTo>
                      <a:pt x="530" y="356"/>
                    </a:lnTo>
                    <a:lnTo>
                      <a:pt x="532" y="359"/>
                    </a:lnTo>
                    <a:lnTo>
                      <a:pt x="532" y="361"/>
                    </a:lnTo>
                    <a:lnTo>
                      <a:pt x="534" y="361"/>
                    </a:lnTo>
                    <a:lnTo>
                      <a:pt x="534" y="363"/>
                    </a:lnTo>
                    <a:lnTo>
                      <a:pt x="537" y="363"/>
                    </a:lnTo>
                    <a:lnTo>
                      <a:pt x="541" y="367"/>
                    </a:lnTo>
                    <a:lnTo>
                      <a:pt x="543" y="374"/>
                    </a:lnTo>
                    <a:lnTo>
                      <a:pt x="545" y="374"/>
                    </a:lnTo>
                    <a:lnTo>
                      <a:pt x="548" y="378"/>
                    </a:lnTo>
                    <a:lnTo>
                      <a:pt x="552" y="383"/>
                    </a:lnTo>
                    <a:lnTo>
                      <a:pt x="552" y="385"/>
                    </a:lnTo>
                    <a:lnTo>
                      <a:pt x="554" y="387"/>
                    </a:lnTo>
                    <a:lnTo>
                      <a:pt x="559" y="389"/>
                    </a:lnTo>
                    <a:lnTo>
                      <a:pt x="561" y="394"/>
                    </a:lnTo>
                    <a:lnTo>
                      <a:pt x="565" y="396"/>
                    </a:lnTo>
                    <a:lnTo>
                      <a:pt x="565" y="398"/>
                    </a:lnTo>
                    <a:lnTo>
                      <a:pt x="567" y="403"/>
                    </a:lnTo>
                    <a:lnTo>
                      <a:pt x="572" y="407"/>
                    </a:lnTo>
                    <a:lnTo>
                      <a:pt x="576" y="411"/>
                    </a:lnTo>
                    <a:lnTo>
                      <a:pt x="576" y="414"/>
                    </a:lnTo>
                    <a:lnTo>
                      <a:pt x="578" y="418"/>
                    </a:lnTo>
                    <a:lnTo>
                      <a:pt x="583" y="424"/>
                    </a:lnTo>
                    <a:lnTo>
                      <a:pt x="585" y="429"/>
                    </a:lnTo>
                    <a:lnTo>
                      <a:pt x="587" y="431"/>
                    </a:lnTo>
                    <a:lnTo>
                      <a:pt x="589" y="433"/>
                    </a:lnTo>
                    <a:lnTo>
                      <a:pt x="589" y="435"/>
                    </a:lnTo>
                    <a:lnTo>
                      <a:pt x="592" y="442"/>
                    </a:lnTo>
                    <a:lnTo>
                      <a:pt x="594" y="442"/>
                    </a:lnTo>
                    <a:lnTo>
                      <a:pt x="596" y="446"/>
                    </a:lnTo>
                    <a:lnTo>
                      <a:pt x="596" y="449"/>
                    </a:lnTo>
                    <a:lnTo>
                      <a:pt x="600" y="451"/>
                    </a:lnTo>
                    <a:lnTo>
                      <a:pt x="603" y="453"/>
                    </a:lnTo>
                    <a:lnTo>
                      <a:pt x="605" y="457"/>
                    </a:lnTo>
                    <a:lnTo>
                      <a:pt x="611" y="462"/>
                    </a:lnTo>
                    <a:lnTo>
                      <a:pt x="614" y="466"/>
                    </a:lnTo>
                    <a:lnTo>
                      <a:pt x="616" y="466"/>
                    </a:lnTo>
                    <a:lnTo>
                      <a:pt x="618" y="468"/>
                    </a:lnTo>
                    <a:lnTo>
                      <a:pt x="620" y="468"/>
                    </a:lnTo>
                    <a:lnTo>
                      <a:pt x="622" y="468"/>
                    </a:lnTo>
                    <a:lnTo>
                      <a:pt x="625" y="471"/>
                    </a:lnTo>
                    <a:lnTo>
                      <a:pt x="627" y="471"/>
                    </a:lnTo>
                    <a:lnTo>
                      <a:pt x="629" y="471"/>
                    </a:lnTo>
                    <a:lnTo>
                      <a:pt x="629" y="473"/>
                    </a:lnTo>
                    <a:lnTo>
                      <a:pt x="631" y="475"/>
                    </a:lnTo>
                    <a:lnTo>
                      <a:pt x="636" y="479"/>
                    </a:lnTo>
                    <a:lnTo>
                      <a:pt x="640" y="482"/>
                    </a:lnTo>
                    <a:lnTo>
                      <a:pt x="642" y="482"/>
                    </a:lnTo>
                    <a:lnTo>
                      <a:pt x="642" y="484"/>
                    </a:lnTo>
                    <a:lnTo>
                      <a:pt x="644" y="484"/>
                    </a:lnTo>
                    <a:lnTo>
                      <a:pt x="647" y="488"/>
                    </a:lnTo>
                    <a:lnTo>
                      <a:pt x="649" y="488"/>
                    </a:lnTo>
                    <a:lnTo>
                      <a:pt x="651" y="488"/>
                    </a:lnTo>
                    <a:lnTo>
                      <a:pt x="653" y="488"/>
                    </a:lnTo>
                    <a:lnTo>
                      <a:pt x="655" y="490"/>
                    </a:lnTo>
                    <a:lnTo>
                      <a:pt x="658" y="490"/>
                    </a:lnTo>
                    <a:lnTo>
                      <a:pt x="660" y="490"/>
                    </a:lnTo>
                    <a:lnTo>
                      <a:pt x="660" y="493"/>
                    </a:lnTo>
                    <a:lnTo>
                      <a:pt x="664" y="495"/>
                    </a:lnTo>
                    <a:lnTo>
                      <a:pt x="669" y="497"/>
                    </a:lnTo>
                    <a:lnTo>
                      <a:pt x="675" y="499"/>
                    </a:lnTo>
                    <a:lnTo>
                      <a:pt x="684" y="506"/>
                    </a:lnTo>
                    <a:lnTo>
                      <a:pt x="691" y="508"/>
                    </a:lnTo>
                    <a:lnTo>
                      <a:pt x="697" y="512"/>
                    </a:lnTo>
                    <a:lnTo>
                      <a:pt x="699" y="515"/>
                    </a:lnTo>
                    <a:lnTo>
                      <a:pt x="704" y="517"/>
                    </a:lnTo>
                    <a:lnTo>
                      <a:pt x="710" y="519"/>
                    </a:lnTo>
                    <a:lnTo>
                      <a:pt x="713" y="521"/>
                    </a:lnTo>
                    <a:lnTo>
                      <a:pt x="721" y="526"/>
                    </a:lnTo>
                    <a:lnTo>
                      <a:pt x="728" y="530"/>
                    </a:lnTo>
                    <a:lnTo>
                      <a:pt x="730" y="530"/>
                    </a:lnTo>
                    <a:lnTo>
                      <a:pt x="737" y="532"/>
                    </a:lnTo>
                    <a:lnTo>
                      <a:pt x="739" y="534"/>
                    </a:lnTo>
                    <a:lnTo>
                      <a:pt x="743" y="537"/>
                    </a:lnTo>
                    <a:lnTo>
                      <a:pt x="752" y="541"/>
                    </a:lnTo>
                    <a:lnTo>
                      <a:pt x="763" y="548"/>
                    </a:lnTo>
                    <a:lnTo>
                      <a:pt x="772" y="552"/>
                    </a:lnTo>
                    <a:lnTo>
                      <a:pt x="781" y="556"/>
                    </a:lnTo>
                    <a:lnTo>
                      <a:pt x="785" y="559"/>
                    </a:lnTo>
                    <a:lnTo>
                      <a:pt x="787" y="561"/>
                    </a:lnTo>
                    <a:lnTo>
                      <a:pt x="790" y="559"/>
                    </a:lnTo>
                    <a:lnTo>
                      <a:pt x="794" y="559"/>
                    </a:lnTo>
                    <a:lnTo>
                      <a:pt x="796" y="559"/>
                    </a:lnTo>
                    <a:lnTo>
                      <a:pt x="798" y="559"/>
                    </a:lnTo>
                    <a:lnTo>
                      <a:pt x="801" y="561"/>
                    </a:lnTo>
                    <a:lnTo>
                      <a:pt x="803" y="563"/>
                    </a:lnTo>
                    <a:lnTo>
                      <a:pt x="809" y="565"/>
                    </a:lnTo>
                    <a:lnTo>
                      <a:pt x="816" y="570"/>
                    </a:lnTo>
                    <a:lnTo>
                      <a:pt x="823" y="574"/>
                    </a:lnTo>
                    <a:lnTo>
                      <a:pt x="827" y="578"/>
                    </a:lnTo>
                    <a:lnTo>
                      <a:pt x="829" y="578"/>
                    </a:lnTo>
                    <a:lnTo>
                      <a:pt x="836" y="583"/>
                    </a:lnTo>
                    <a:lnTo>
                      <a:pt x="838" y="583"/>
                    </a:lnTo>
                    <a:lnTo>
                      <a:pt x="842" y="585"/>
                    </a:lnTo>
                    <a:lnTo>
                      <a:pt x="847" y="589"/>
                    </a:lnTo>
                    <a:lnTo>
                      <a:pt x="853" y="594"/>
                    </a:lnTo>
                    <a:lnTo>
                      <a:pt x="858" y="596"/>
                    </a:lnTo>
                    <a:lnTo>
                      <a:pt x="860" y="598"/>
                    </a:lnTo>
                    <a:lnTo>
                      <a:pt x="867" y="603"/>
                    </a:lnTo>
                    <a:lnTo>
                      <a:pt x="873" y="607"/>
                    </a:lnTo>
                    <a:lnTo>
                      <a:pt x="875" y="607"/>
                    </a:lnTo>
                    <a:lnTo>
                      <a:pt x="880" y="609"/>
                    </a:lnTo>
                    <a:lnTo>
                      <a:pt x="882" y="609"/>
                    </a:lnTo>
                    <a:lnTo>
                      <a:pt x="884" y="611"/>
                    </a:lnTo>
                    <a:lnTo>
                      <a:pt x="886" y="614"/>
                    </a:lnTo>
                    <a:lnTo>
                      <a:pt x="889" y="614"/>
                    </a:lnTo>
                    <a:lnTo>
                      <a:pt x="891" y="616"/>
                    </a:lnTo>
                    <a:lnTo>
                      <a:pt x="895" y="618"/>
                    </a:lnTo>
                    <a:lnTo>
                      <a:pt x="897" y="620"/>
                    </a:lnTo>
                    <a:lnTo>
                      <a:pt x="902" y="622"/>
                    </a:lnTo>
                    <a:lnTo>
                      <a:pt x="904" y="625"/>
                    </a:lnTo>
                    <a:lnTo>
                      <a:pt x="906" y="627"/>
                    </a:lnTo>
                    <a:lnTo>
                      <a:pt x="908" y="627"/>
                    </a:lnTo>
                    <a:lnTo>
                      <a:pt x="911" y="629"/>
                    </a:lnTo>
                    <a:lnTo>
                      <a:pt x="913" y="631"/>
                    </a:lnTo>
                    <a:lnTo>
                      <a:pt x="913" y="633"/>
                    </a:lnTo>
                    <a:lnTo>
                      <a:pt x="915" y="636"/>
                    </a:lnTo>
                    <a:lnTo>
                      <a:pt x="917" y="636"/>
                    </a:lnTo>
                    <a:lnTo>
                      <a:pt x="919" y="638"/>
                    </a:lnTo>
                    <a:lnTo>
                      <a:pt x="922" y="640"/>
                    </a:lnTo>
                    <a:lnTo>
                      <a:pt x="924" y="642"/>
                    </a:lnTo>
                    <a:lnTo>
                      <a:pt x="926" y="644"/>
                    </a:lnTo>
                    <a:lnTo>
                      <a:pt x="926" y="647"/>
                    </a:lnTo>
                    <a:lnTo>
                      <a:pt x="928" y="649"/>
                    </a:lnTo>
                    <a:lnTo>
                      <a:pt x="930" y="651"/>
                    </a:lnTo>
                    <a:lnTo>
                      <a:pt x="933" y="655"/>
                    </a:lnTo>
                    <a:lnTo>
                      <a:pt x="935" y="658"/>
                    </a:lnTo>
                    <a:lnTo>
                      <a:pt x="935" y="660"/>
                    </a:lnTo>
                    <a:lnTo>
                      <a:pt x="935" y="662"/>
                    </a:lnTo>
                    <a:lnTo>
                      <a:pt x="937" y="669"/>
                    </a:lnTo>
                    <a:lnTo>
                      <a:pt x="941" y="677"/>
                    </a:lnTo>
                    <a:lnTo>
                      <a:pt x="944" y="682"/>
                    </a:lnTo>
                    <a:lnTo>
                      <a:pt x="946" y="688"/>
                    </a:lnTo>
                    <a:lnTo>
                      <a:pt x="948" y="691"/>
                    </a:lnTo>
                    <a:lnTo>
                      <a:pt x="950" y="695"/>
                    </a:lnTo>
                    <a:lnTo>
                      <a:pt x="955" y="702"/>
                    </a:lnTo>
                    <a:lnTo>
                      <a:pt x="957" y="708"/>
                    </a:lnTo>
                    <a:lnTo>
                      <a:pt x="959" y="708"/>
                    </a:lnTo>
                    <a:lnTo>
                      <a:pt x="963" y="713"/>
                    </a:lnTo>
                    <a:lnTo>
                      <a:pt x="966" y="715"/>
                    </a:lnTo>
                    <a:lnTo>
                      <a:pt x="972" y="724"/>
                    </a:lnTo>
                    <a:lnTo>
                      <a:pt x="979" y="730"/>
                    </a:lnTo>
                    <a:lnTo>
                      <a:pt x="981" y="732"/>
                    </a:lnTo>
                    <a:lnTo>
                      <a:pt x="985" y="737"/>
                    </a:lnTo>
                    <a:lnTo>
                      <a:pt x="990" y="739"/>
                    </a:lnTo>
                    <a:lnTo>
                      <a:pt x="994" y="746"/>
                    </a:lnTo>
                    <a:lnTo>
                      <a:pt x="996" y="748"/>
                    </a:lnTo>
                    <a:lnTo>
                      <a:pt x="1001" y="752"/>
                    </a:lnTo>
                    <a:lnTo>
                      <a:pt x="1003" y="754"/>
                    </a:lnTo>
                    <a:lnTo>
                      <a:pt x="1007" y="761"/>
                    </a:lnTo>
                    <a:lnTo>
                      <a:pt x="1012" y="768"/>
                    </a:lnTo>
                    <a:lnTo>
                      <a:pt x="1016" y="772"/>
                    </a:lnTo>
                    <a:lnTo>
                      <a:pt x="1018" y="776"/>
                    </a:lnTo>
                    <a:lnTo>
                      <a:pt x="1021" y="779"/>
                    </a:lnTo>
                    <a:lnTo>
                      <a:pt x="1023" y="783"/>
                    </a:lnTo>
                    <a:lnTo>
                      <a:pt x="1025" y="785"/>
                    </a:lnTo>
                    <a:lnTo>
                      <a:pt x="1025" y="787"/>
                    </a:lnTo>
                    <a:lnTo>
                      <a:pt x="1027" y="792"/>
                    </a:lnTo>
                    <a:lnTo>
                      <a:pt x="1029" y="796"/>
                    </a:lnTo>
                    <a:lnTo>
                      <a:pt x="1029" y="801"/>
                    </a:lnTo>
                    <a:lnTo>
                      <a:pt x="1029" y="809"/>
                    </a:lnTo>
                    <a:lnTo>
                      <a:pt x="1032" y="814"/>
                    </a:lnTo>
                    <a:lnTo>
                      <a:pt x="1032" y="816"/>
                    </a:lnTo>
                    <a:lnTo>
                      <a:pt x="1032" y="825"/>
                    </a:lnTo>
                    <a:lnTo>
                      <a:pt x="1032" y="834"/>
                    </a:lnTo>
                    <a:lnTo>
                      <a:pt x="1032" y="842"/>
                    </a:lnTo>
                    <a:lnTo>
                      <a:pt x="1032" y="851"/>
                    </a:lnTo>
                    <a:lnTo>
                      <a:pt x="1032" y="858"/>
                    </a:lnTo>
                    <a:lnTo>
                      <a:pt x="1032" y="869"/>
                    </a:lnTo>
                    <a:lnTo>
                      <a:pt x="1032" y="871"/>
                    </a:lnTo>
                    <a:lnTo>
                      <a:pt x="1034" y="878"/>
                    </a:lnTo>
                    <a:lnTo>
                      <a:pt x="1034" y="880"/>
                    </a:lnTo>
                    <a:lnTo>
                      <a:pt x="1034" y="884"/>
                    </a:lnTo>
                    <a:lnTo>
                      <a:pt x="1036" y="886"/>
                    </a:lnTo>
                    <a:lnTo>
                      <a:pt x="1036" y="891"/>
                    </a:lnTo>
                    <a:lnTo>
                      <a:pt x="1036" y="895"/>
                    </a:lnTo>
                    <a:lnTo>
                      <a:pt x="1036" y="904"/>
                    </a:lnTo>
                    <a:lnTo>
                      <a:pt x="1034" y="913"/>
                    </a:lnTo>
                    <a:lnTo>
                      <a:pt x="1034" y="919"/>
                    </a:lnTo>
                    <a:lnTo>
                      <a:pt x="1032" y="926"/>
                    </a:lnTo>
                    <a:lnTo>
                      <a:pt x="1032" y="930"/>
                    </a:lnTo>
                    <a:lnTo>
                      <a:pt x="1029" y="935"/>
                    </a:lnTo>
                    <a:lnTo>
                      <a:pt x="1029" y="937"/>
                    </a:lnTo>
                    <a:lnTo>
                      <a:pt x="1029" y="939"/>
                    </a:lnTo>
                    <a:lnTo>
                      <a:pt x="1029" y="941"/>
                    </a:lnTo>
                    <a:lnTo>
                      <a:pt x="1029" y="948"/>
                    </a:lnTo>
                    <a:lnTo>
                      <a:pt x="1032" y="955"/>
                    </a:lnTo>
                    <a:lnTo>
                      <a:pt x="1032" y="961"/>
                    </a:lnTo>
                    <a:lnTo>
                      <a:pt x="1032" y="966"/>
                    </a:lnTo>
                    <a:lnTo>
                      <a:pt x="1034" y="970"/>
                    </a:lnTo>
                    <a:lnTo>
                      <a:pt x="1034" y="977"/>
                    </a:lnTo>
                    <a:lnTo>
                      <a:pt x="1034" y="985"/>
                    </a:lnTo>
                    <a:lnTo>
                      <a:pt x="1036" y="994"/>
                    </a:lnTo>
                    <a:lnTo>
                      <a:pt x="1036" y="1001"/>
                    </a:lnTo>
                    <a:lnTo>
                      <a:pt x="1036" y="1003"/>
                    </a:lnTo>
                    <a:lnTo>
                      <a:pt x="1036" y="1005"/>
                    </a:lnTo>
                    <a:lnTo>
                      <a:pt x="1034" y="1012"/>
                    </a:lnTo>
                    <a:lnTo>
                      <a:pt x="1034" y="1014"/>
                    </a:lnTo>
                    <a:lnTo>
                      <a:pt x="1034" y="1021"/>
                    </a:lnTo>
                    <a:lnTo>
                      <a:pt x="1032" y="1027"/>
                    </a:lnTo>
                    <a:lnTo>
                      <a:pt x="1032" y="1034"/>
                    </a:lnTo>
                    <a:lnTo>
                      <a:pt x="1032" y="1040"/>
                    </a:lnTo>
                    <a:lnTo>
                      <a:pt x="1032" y="1043"/>
                    </a:lnTo>
                    <a:lnTo>
                      <a:pt x="1032" y="1045"/>
                    </a:lnTo>
                    <a:lnTo>
                      <a:pt x="1032" y="1051"/>
                    </a:lnTo>
                    <a:lnTo>
                      <a:pt x="1032" y="1056"/>
                    </a:lnTo>
                    <a:lnTo>
                      <a:pt x="1029" y="1060"/>
                    </a:lnTo>
                    <a:lnTo>
                      <a:pt x="1029" y="1069"/>
                    </a:lnTo>
                    <a:lnTo>
                      <a:pt x="1029" y="1071"/>
                    </a:lnTo>
                    <a:lnTo>
                      <a:pt x="1029" y="1076"/>
                    </a:lnTo>
                    <a:lnTo>
                      <a:pt x="1027" y="1078"/>
                    </a:lnTo>
                    <a:lnTo>
                      <a:pt x="1025" y="1084"/>
                    </a:lnTo>
                    <a:lnTo>
                      <a:pt x="1021" y="1093"/>
                    </a:lnTo>
                    <a:lnTo>
                      <a:pt x="1018" y="1100"/>
                    </a:lnTo>
                    <a:lnTo>
                      <a:pt x="1016" y="1102"/>
                    </a:lnTo>
                    <a:lnTo>
                      <a:pt x="1016" y="1106"/>
                    </a:lnTo>
                    <a:lnTo>
                      <a:pt x="1016" y="1111"/>
                    </a:lnTo>
                    <a:lnTo>
                      <a:pt x="1016" y="1113"/>
                    </a:lnTo>
                    <a:lnTo>
                      <a:pt x="1014" y="1117"/>
                    </a:lnTo>
                    <a:lnTo>
                      <a:pt x="1014" y="1122"/>
                    </a:lnTo>
                    <a:lnTo>
                      <a:pt x="1014" y="1124"/>
                    </a:lnTo>
                    <a:lnTo>
                      <a:pt x="1014" y="1126"/>
                    </a:lnTo>
                    <a:lnTo>
                      <a:pt x="1010" y="1131"/>
                    </a:lnTo>
                    <a:lnTo>
                      <a:pt x="1007" y="1137"/>
                    </a:lnTo>
                    <a:lnTo>
                      <a:pt x="1003" y="1146"/>
                    </a:lnTo>
                    <a:lnTo>
                      <a:pt x="1001" y="1150"/>
                    </a:lnTo>
                    <a:lnTo>
                      <a:pt x="1001" y="1153"/>
                    </a:lnTo>
                    <a:lnTo>
                      <a:pt x="999" y="1155"/>
                    </a:lnTo>
                    <a:lnTo>
                      <a:pt x="996" y="1157"/>
                    </a:lnTo>
                    <a:lnTo>
                      <a:pt x="996" y="1159"/>
                    </a:lnTo>
                    <a:lnTo>
                      <a:pt x="994" y="1164"/>
                    </a:lnTo>
                    <a:lnTo>
                      <a:pt x="994" y="1166"/>
                    </a:lnTo>
                    <a:lnTo>
                      <a:pt x="992" y="1170"/>
                    </a:lnTo>
                    <a:lnTo>
                      <a:pt x="990" y="1177"/>
                    </a:lnTo>
                    <a:lnTo>
                      <a:pt x="988" y="1183"/>
                    </a:lnTo>
                    <a:lnTo>
                      <a:pt x="985" y="1188"/>
                    </a:lnTo>
                    <a:lnTo>
                      <a:pt x="983" y="1190"/>
                    </a:lnTo>
                    <a:lnTo>
                      <a:pt x="983" y="1192"/>
                    </a:lnTo>
                    <a:lnTo>
                      <a:pt x="983" y="1194"/>
                    </a:lnTo>
                    <a:lnTo>
                      <a:pt x="981" y="1199"/>
                    </a:lnTo>
                    <a:lnTo>
                      <a:pt x="979" y="1203"/>
                    </a:lnTo>
                    <a:lnTo>
                      <a:pt x="977" y="1208"/>
                    </a:lnTo>
                    <a:lnTo>
                      <a:pt x="972" y="1216"/>
                    </a:lnTo>
                    <a:lnTo>
                      <a:pt x="970" y="1216"/>
                    </a:lnTo>
                    <a:lnTo>
                      <a:pt x="968" y="1219"/>
                    </a:lnTo>
                    <a:lnTo>
                      <a:pt x="963" y="1221"/>
                    </a:lnTo>
                    <a:lnTo>
                      <a:pt x="961" y="1225"/>
                    </a:lnTo>
                    <a:lnTo>
                      <a:pt x="959" y="1227"/>
                    </a:lnTo>
                    <a:lnTo>
                      <a:pt x="957" y="1230"/>
                    </a:lnTo>
                    <a:lnTo>
                      <a:pt x="957" y="1232"/>
                    </a:lnTo>
                    <a:lnTo>
                      <a:pt x="952" y="1234"/>
                    </a:lnTo>
                    <a:lnTo>
                      <a:pt x="952" y="1236"/>
                    </a:lnTo>
                    <a:lnTo>
                      <a:pt x="952" y="1238"/>
                    </a:lnTo>
                    <a:lnTo>
                      <a:pt x="950" y="1238"/>
                    </a:lnTo>
                    <a:lnTo>
                      <a:pt x="950" y="1241"/>
                    </a:lnTo>
                    <a:lnTo>
                      <a:pt x="948" y="1245"/>
                    </a:lnTo>
                    <a:lnTo>
                      <a:pt x="946" y="1249"/>
                    </a:lnTo>
                    <a:lnTo>
                      <a:pt x="944" y="1254"/>
                    </a:lnTo>
                    <a:lnTo>
                      <a:pt x="944" y="1256"/>
                    </a:lnTo>
                    <a:lnTo>
                      <a:pt x="941" y="1260"/>
                    </a:lnTo>
                    <a:lnTo>
                      <a:pt x="939" y="1265"/>
                    </a:lnTo>
                    <a:lnTo>
                      <a:pt x="939" y="1269"/>
                    </a:lnTo>
                    <a:lnTo>
                      <a:pt x="939" y="1271"/>
                    </a:lnTo>
                    <a:lnTo>
                      <a:pt x="939" y="1276"/>
                    </a:lnTo>
                    <a:lnTo>
                      <a:pt x="939" y="1280"/>
                    </a:lnTo>
                    <a:lnTo>
                      <a:pt x="939" y="1285"/>
                    </a:lnTo>
                    <a:lnTo>
                      <a:pt x="939" y="1291"/>
                    </a:lnTo>
                    <a:lnTo>
                      <a:pt x="941" y="1300"/>
                    </a:lnTo>
                    <a:lnTo>
                      <a:pt x="941" y="1304"/>
                    </a:lnTo>
                    <a:lnTo>
                      <a:pt x="941" y="1309"/>
                    </a:lnTo>
                    <a:lnTo>
                      <a:pt x="941" y="1313"/>
                    </a:lnTo>
                    <a:lnTo>
                      <a:pt x="944" y="1315"/>
                    </a:lnTo>
                    <a:lnTo>
                      <a:pt x="944" y="1318"/>
                    </a:lnTo>
                    <a:lnTo>
                      <a:pt x="944" y="1322"/>
                    </a:lnTo>
                    <a:lnTo>
                      <a:pt x="946" y="1324"/>
                    </a:lnTo>
                    <a:lnTo>
                      <a:pt x="946" y="1326"/>
                    </a:lnTo>
                    <a:lnTo>
                      <a:pt x="946" y="1333"/>
                    </a:lnTo>
                    <a:lnTo>
                      <a:pt x="946" y="1337"/>
                    </a:lnTo>
                    <a:lnTo>
                      <a:pt x="946" y="1342"/>
                    </a:lnTo>
                    <a:lnTo>
                      <a:pt x="946" y="1344"/>
                    </a:lnTo>
                    <a:lnTo>
                      <a:pt x="946" y="1346"/>
                    </a:lnTo>
                    <a:lnTo>
                      <a:pt x="946" y="1348"/>
                    </a:lnTo>
                    <a:lnTo>
                      <a:pt x="946" y="1355"/>
                    </a:lnTo>
                    <a:lnTo>
                      <a:pt x="946" y="1362"/>
                    </a:lnTo>
                    <a:lnTo>
                      <a:pt x="946" y="1368"/>
                    </a:lnTo>
                    <a:lnTo>
                      <a:pt x="946" y="1375"/>
                    </a:lnTo>
                    <a:lnTo>
                      <a:pt x="946" y="1381"/>
                    </a:lnTo>
                    <a:lnTo>
                      <a:pt x="946" y="1384"/>
                    </a:lnTo>
                    <a:lnTo>
                      <a:pt x="946" y="1388"/>
                    </a:lnTo>
                    <a:lnTo>
                      <a:pt x="948" y="1390"/>
                    </a:lnTo>
                    <a:lnTo>
                      <a:pt x="948" y="1395"/>
                    </a:lnTo>
                    <a:lnTo>
                      <a:pt x="950" y="1397"/>
                    </a:lnTo>
                    <a:lnTo>
                      <a:pt x="950" y="1401"/>
                    </a:lnTo>
                    <a:lnTo>
                      <a:pt x="950" y="1403"/>
                    </a:lnTo>
                    <a:lnTo>
                      <a:pt x="952" y="1408"/>
                    </a:lnTo>
                    <a:lnTo>
                      <a:pt x="955" y="1412"/>
                    </a:lnTo>
                    <a:lnTo>
                      <a:pt x="957" y="1419"/>
                    </a:lnTo>
                    <a:lnTo>
                      <a:pt x="957" y="1421"/>
                    </a:lnTo>
                    <a:lnTo>
                      <a:pt x="961" y="1428"/>
                    </a:lnTo>
                    <a:lnTo>
                      <a:pt x="961" y="1430"/>
                    </a:lnTo>
                    <a:lnTo>
                      <a:pt x="963" y="1434"/>
                    </a:lnTo>
                    <a:lnTo>
                      <a:pt x="968" y="1441"/>
                    </a:lnTo>
                    <a:lnTo>
                      <a:pt x="972" y="1447"/>
                    </a:lnTo>
                    <a:lnTo>
                      <a:pt x="974" y="1454"/>
                    </a:lnTo>
                    <a:lnTo>
                      <a:pt x="977" y="1456"/>
                    </a:lnTo>
                    <a:lnTo>
                      <a:pt x="979" y="1461"/>
                    </a:lnTo>
                    <a:lnTo>
                      <a:pt x="979" y="1465"/>
                    </a:lnTo>
                    <a:lnTo>
                      <a:pt x="981" y="1467"/>
                    </a:lnTo>
                    <a:lnTo>
                      <a:pt x="981" y="1469"/>
                    </a:lnTo>
                    <a:lnTo>
                      <a:pt x="983" y="1476"/>
                    </a:lnTo>
                    <a:lnTo>
                      <a:pt x="981" y="1478"/>
                    </a:lnTo>
                    <a:lnTo>
                      <a:pt x="981" y="1483"/>
                    </a:lnTo>
                    <a:lnTo>
                      <a:pt x="981" y="1485"/>
                    </a:lnTo>
                    <a:lnTo>
                      <a:pt x="979" y="1487"/>
                    </a:lnTo>
                    <a:lnTo>
                      <a:pt x="977" y="1489"/>
                    </a:lnTo>
                    <a:lnTo>
                      <a:pt x="972" y="1494"/>
                    </a:lnTo>
                    <a:lnTo>
                      <a:pt x="968" y="1498"/>
                    </a:lnTo>
                    <a:lnTo>
                      <a:pt x="963" y="1500"/>
                    </a:lnTo>
                    <a:lnTo>
                      <a:pt x="961" y="1505"/>
                    </a:lnTo>
                    <a:lnTo>
                      <a:pt x="957" y="1507"/>
                    </a:lnTo>
                    <a:lnTo>
                      <a:pt x="952" y="1511"/>
                    </a:lnTo>
                    <a:lnTo>
                      <a:pt x="952" y="1513"/>
                    </a:lnTo>
                    <a:lnTo>
                      <a:pt x="950" y="1518"/>
                    </a:lnTo>
                    <a:lnTo>
                      <a:pt x="948" y="1522"/>
                    </a:lnTo>
                    <a:lnTo>
                      <a:pt x="948" y="1527"/>
                    </a:lnTo>
                    <a:lnTo>
                      <a:pt x="948" y="1531"/>
                    </a:lnTo>
                    <a:lnTo>
                      <a:pt x="946" y="1531"/>
                    </a:lnTo>
                    <a:lnTo>
                      <a:pt x="944" y="1531"/>
                    </a:lnTo>
                    <a:lnTo>
                      <a:pt x="944" y="1529"/>
                    </a:lnTo>
                    <a:lnTo>
                      <a:pt x="941" y="1529"/>
                    </a:lnTo>
                    <a:lnTo>
                      <a:pt x="939" y="1529"/>
                    </a:lnTo>
                    <a:lnTo>
                      <a:pt x="937" y="1529"/>
                    </a:lnTo>
                    <a:lnTo>
                      <a:pt x="937" y="1527"/>
                    </a:lnTo>
                    <a:lnTo>
                      <a:pt x="935" y="1527"/>
                    </a:lnTo>
                    <a:lnTo>
                      <a:pt x="933" y="1527"/>
                    </a:lnTo>
                    <a:lnTo>
                      <a:pt x="933" y="1524"/>
                    </a:lnTo>
                    <a:lnTo>
                      <a:pt x="933" y="1527"/>
                    </a:lnTo>
                    <a:lnTo>
                      <a:pt x="933" y="1524"/>
                    </a:lnTo>
                    <a:lnTo>
                      <a:pt x="933" y="1527"/>
                    </a:lnTo>
                    <a:lnTo>
                      <a:pt x="930" y="1527"/>
                    </a:lnTo>
                    <a:lnTo>
                      <a:pt x="930" y="1524"/>
                    </a:lnTo>
                    <a:lnTo>
                      <a:pt x="930" y="1527"/>
                    </a:lnTo>
                    <a:lnTo>
                      <a:pt x="928" y="1527"/>
                    </a:lnTo>
                    <a:lnTo>
                      <a:pt x="928" y="1524"/>
                    </a:lnTo>
                    <a:lnTo>
                      <a:pt x="928" y="1522"/>
                    </a:lnTo>
                    <a:lnTo>
                      <a:pt x="928" y="1520"/>
                    </a:lnTo>
                    <a:lnTo>
                      <a:pt x="928" y="1518"/>
                    </a:lnTo>
                    <a:lnTo>
                      <a:pt x="926" y="1518"/>
                    </a:lnTo>
                    <a:lnTo>
                      <a:pt x="928" y="1516"/>
                    </a:lnTo>
                    <a:lnTo>
                      <a:pt x="926" y="1516"/>
                    </a:lnTo>
                    <a:lnTo>
                      <a:pt x="926" y="1513"/>
                    </a:lnTo>
                    <a:lnTo>
                      <a:pt x="926" y="1511"/>
                    </a:lnTo>
                    <a:lnTo>
                      <a:pt x="924" y="1511"/>
                    </a:lnTo>
                    <a:lnTo>
                      <a:pt x="922" y="1509"/>
                    </a:lnTo>
                    <a:lnTo>
                      <a:pt x="919" y="1509"/>
                    </a:lnTo>
                    <a:lnTo>
                      <a:pt x="917" y="1507"/>
                    </a:lnTo>
                    <a:lnTo>
                      <a:pt x="917" y="1505"/>
                    </a:lnTo>
                    <a:lnTo>
                      <a:pt x="915" y="1502"/>
                    </a:lnTo>
                    <a:lnTo>
                      <a:pt x="915" y="1500"/>
                    </a:lnTo>
                    <a:lnTo>
                      <a:pt x="913" y="1500"/>
                    </a:lnTo>
                    <a:lnTo>
                      <a:pt x="911" y="1500"/>
                    </a:lnTo>
                    <a:lnTo>
                      <a:pt x="906" y="1500"/>
                    </a:lnTo>
                    <a:lnTo>
                      <a:pt x="906" y="1502"/>
                    </a:lnTo>
                    <a:lnTo>
                      <a:pt x="904" y="1502"/>
                    </a:lnTo>
                    <a:lnTo>
                      <a:pt x="900" y="1502"/>
                    </a:lnTo>
                    <a:lnTo>
                      <a:pt x="900" y="1505"/>
                    </a:lnTo>
                    <a:lnTo>
                      <a:pt x="897" y="1507"/>
                    </a:lnTo>
                    <a:lnTo>
                      <a:pt x="897" y="1509"/>
                    </a:lnTo>
                    <a:lnTo>
                      <a:pt x="895" y="1511"/>
                    </a:lnTo>
                    <a:lnTo>
                      <a:pt x="893" y="1513"/>
                    </a:lnTo>
                    <a:lnTo>
                      <a:pt x="893" y="1516"/>
                    </a:lnTo>
                    <a:lnTo>
                      <a:pt x="891" y="1518"/>
                    </a:lnTo>
                    <a:lnTo>
                      <a:pt x="891" y="1520"/>
                    </a:lnTo>
                    <a:lnTo>
                      <a:pt x="893" y="1520"/>
                    </a:lnTo>
                    <a:lnTo>
                      <a:pt x="893" y="1522"/>
                    </a:lnTo>
                    <a:lnTo>
                      <a:pt x="893" y="1524"/>
                    </a:lnTo>
                    <a:lnTo>
                      <a:pt x="895" y="1527"/>
                    </a:lnTo>
                    <a:lnTo>
                      <a:pt x="895" y="1531"/>
                    </a:lnTo>
                    <a:lnTo>
                      <a:pt x="895" y="1533"/>
                    </a:lnTo>
                    <a:lnTo>
                      <a:pt x="897" y="1533"/>
                    </a:lnTo>
                    <a:lnTo>
                      <a:pt x="897" y="1535"/>
                    </a:lnTo>
                    <a:lnTo>
                      <a:pt x="897" y="1538"/>
                    </a:lnTo>
                    <a:lnTo>
                      <a:pt x="897" y="1540"/>
                    </a:lnTo>
                    <a:lnTo>
                      <a:pt x="897" y="1542"/>
                    </a:lnTo>
                    <a:lnTo>
                      <a:pt x="900" y="1544"/>
                    </a:lnTo>
                    <a:lnTo>
                      <a:pt x="900" y="1546"/>
                    </a:lnTo>
                    <a:lnTo>
                      <a:pt x="902" y="1546"/>
                    </a:lnTo>
                    <a:lnTo>
                      <a:pt x="902" y="1549"/>
                    </a:lnTo>
                    <a:lnTo>
                      <a:pt x="902" y="1546"/>
                    </a:lnTo>
                    <a:lnTo>
                      <a:pt x="900" y="1546"/>
                    </a:lnTo>
                    <a:lnTo>
                      <a:pt x="897" y="1546"/>
                    </a:lnTo>
                    <a:lnTo>
                      <a:pt x="897" y="1549"/>
                    </a:lnTo>
                    <a:lnTo>
                      <a:pt x="895" y="1549"/>
                    </a:lnTo>
                    <a:lnTo>
                      <a:pt x="893" y="1549"/>
                    </a:lnTo>
                    <a:lnTo>
                      <a:pt x="891" y="1549"/>
                    </a:lnTo>
                    <a:lnTo>
                      <a:pt x="889" y="1546"/>
                    </a:lnTo>
                    <a:lnTo>
                      <a:pt x="886" y="1546"/>
                    </a:lnTo>
                    <a:lnTo>
                      <a:pt x="886" y="1544"/>
                    </a:lnTo>
                    <a:lnTo>
                      <a:pt x="884" y="1544"/>
                    </a:lnTo>
                    <a:lnTo>
                      <a:pt x="884" y="1542"/>
                    </a:lnTo>
                    <a:lnTo>
                      <a:pt x="882" y="1542"/>
                    </a:lnTo>
                    <a:lnTo>
                      <a:pt x="882" y="1544"/>
                    </a:lnTo>
                    <a:lnTo>
                      <a:pt x="880" y="1544"/>
                    </a:lnTo>
                    <a:lnTo>
                      <a:pt x="880" y="1542"/>
                    </a:lnTo>
                    <a:lnTo>
                      <a:pt x="878" y="1544"/>
                    </a:lnTo>
                    <a:lnTo>
                      <a:pt x="875" y="1544"/>
                    </a:lnTo>
                    <a:lnTo>
                      <a:pt x="873" y="1544"/>
                    </a:lnTo>
                    <a:lnTo>
                      <a:pt x="871" y="1542"/>
                    </a:lnTo>
                    <a:lnTo>
                      <a:pt x="873" y="1542"/>
                    </a:lnTo>
                    <a:lnTo>
                      <a:pt x="871" y="1542"/>
                    </a:lnTo>
                    <a:lnTo>
                      <a:pt x="869" y="1544"/>
                    </a:lnTo>
                    <a:lnTo>
                      <a:pt x="869" y="1542"/>
                    </a:lnTo>
                    <a:lnTo>
                      <a:pt x="867" y="1542"/>
                    </a:lnTo>
                    <a:lnTo>
                      <a:pt x="867" y="1544"/>
                    </a:lnTo>
                    <a:lnTo>
                      <a:pt x="864" y="1544"/>
                    </a:lnTo>
                    <a:lnTo>
                      <a:pt x="864" y="1546"/>
                    </a:lnTo>
                    <a:lnTo>
                      <a:pt x="862" y="1546"/>
                    </a:lnTo>
                    <a:lnTo>
                      <a:pt x="862" y="1549"/>
                    </a:lnTo>
                    <a:lnTo>
                      <a:pt x="864" y="1549"/>
                    </a:lnTo>
                    <a:lnTo>
                      <a:pt x="864" y="1551"/>
                    </a:lnTo>
                    <a:lnTo>
                      <a:pt x="862" y="1551"/>
                    </a:lnTo>
                    <a:lnTo>
                      <a:pt x="862" y="1553"/>
                    </a:lnTo>
                    <a:lnTo>
                      <a:pt x="860" y="1553"/>
                    </a:lnTo>
                    <a:lnTo>
                      <a:pt x="860" y="1551"/>
                    </a:lnTo>
                    <a:lnTo>
                      <a:pt x="858" y="1551"/>
                    </a:lnTo>
                    <a:lnTo>
                      <a:pt x="858" y="1549"/>
                    </a:lnTo>
                    <a:lnTo>
                      <a:pt x="858" y="1551"/>
                    </a:lnTo>
                    <a:lnTo>
                      <a:pt x="856" y="1551"/>
                    </a:lnTo>
                    <a:lnTo>
                      <a:pt x="856" y="1549"/>
                    </a:lnTo>
                    <a:lnTo>
                      <a:pt x="856" y="1551"/>
                    </a:lnTo>
                    <a:lnTo>
                      <a:pt x="853" y="1551"/>
                    </a:lnTo>
                    <a:lnTo>
                      <a:pt x="853" y="1549"/>
                    </a:lnTo>
                    <a:lnTo>
                      <a:pt x="856" y="1549"/>
                    </a:lnTo>
                    <a:lnTo>
                      <a:pt x="853" y="1549"/>
                    </a:lnTo>
                    <a:lnTo>
                      <a:pt x="853" y="1546"/>
                    </a:lnTo>
                    <a:lnTo>
                      <a:pt x="851" y="1546"/>
                    </a:lnTo>
                    <a:lnTo>
                      <a:pt x="851" y="1544"/>
                    </a:lnTo>
                    <a:lnTo>
                      <a:pt x="851" y="1542"/>
                    </a:lnTo>
                    <a:lnTo>
                      <a:pt x="849" y="1542"/>
                    </a:lnTo>
                    <a:lnTo>
                      <a:pt x="849" y="1540"/>
                    </a:lnTo>
                    <a:lnTo>
                      <a:pt x="851" y="1540"/>
                    </a:lnTo>
                    <a:lnTo>
                      <a:pt x="849" y="1540"/>
                    </a:lnTo>
                    <a:lnTo>
                      <a:pt x="849" y="1538"/>
                    </a:lnTo>
                    <a:lnTo>
                      <a:pt x="847" y="1538"/>
                    </a:lnTo>
                    <a:lnTo>
                      <a:pt x="849" y="1538"/>
                    </a:lnTo>
                    <a:lnTo>
                      <a:pt x="847" y="1538"/>
                    </a:lnTo>
                    <a:lnTo>
                      <a:pt x="847" y="1535"/>
                    </a:lnTo>
                    <a:lnTo>
                      <a:pt x="847" y="1538"/>
                    </a:lnTo>
                    <a:lnTo>
                      <a:pt x="847" y="1535"/>
                    </a:lnTo>
                    <a:lnTo>
                      <a:pt x="847" y="1533"/>
                    </a:lnTo>
                    <a:lnTo>
                      <a:pt x="845" y="1533"/>
                    </a:lnTo>
                    <a:lnTo>
                      <a:pt x="845" y="1535"/>
                    </a:lnTo>
                    <a:lnTo>
                      <a:pt x="845" y="1533"/>
                    </a:lnTo>
                    <a:lnTo>
                      <a:pt x="842" y="1533"/>
                    </a:lnTo>
                    <a:lnTo>
                      <a:pt x="842" y="1531"/>
                    </a:lnTo>
                    <a:lnTo>
                      <a:pt x="845" y="1531"/>
                    </a:lnTo>
                    <a:lnTo>
                      <a:pt x="845" y="1529"/>
                    </a:lnTo>
                    <a:lnTo>
                      <a:pt x="842" y="1529"/>
                    </a:lnTo>
                    <a:lnTo>
                      <a:pt x="840" y="1527"/>
                    </a:lnTo>
                    <a:lnTo>
                      <a:pt x="840" y="1529"/>
                    </a:lnTo>
                    <a:lnTo>
                      <a:pt x="838" y="1529"/>
                    </a:lnTo>
                    <a:lnTo>
                      <a:pt x="836" y="1529"/>
                    </a:lnTo>
                    <a:lnTo>
                      <a:pt x="836" y="1527"/>
                    </a:lnTo>
                    <a:lnTo>
                      <a:pt x="836" y="1524"/>
                    </a:lnTo>
                    <a:lnTo>
                      <a:pt x="836" y="1522"/>
                    </a:lnTo>
                    <a:lnTo>
                      <a:pt x="834" y="1522"/>
                    </a:lnTo>
                    <a:lnTo>
                      <a:pt x="831" y="1522"/>
                    </a:lnTo>
                    <a:lnTo>
                      <a:pt x="834" y="1522"/>
                    </a:lnTo>
                    <a:lnTo>
                      <a:pt x="834" y="1520"/>
                    </a:lnTo>
                    <a:lnTo>
                      <a:pt x="831" y="1520"/>
                    </a:lnTo>
                    <a:lnTo>
                      <a:pt x="831" y="1518"/>
                    </a:lnTo>
                    <a:lnTo>
                      <a:pt x="829" y="1518"/>
                    </a:lnTo>
                    <a:lnTo>
                      <a:pt x="829" y="1516"/>
                    </a:lnTo>
                    <a:lnTo>
                      <a:pt x="829" y="1513"/>
                    </a:lnTo>
                    <a:lnTo>
                      <a:pt x="827" y="1513"/>
                    </a:lnTo>
                    <a:lnTo>
                      <a:pt x="827" y="1511"/>
                    </a:lnTo>
                    <a:lnTo>
                      <a:pt x="825" y="1511"/>
                    </a:lnTo>
                    <a:lnTo>
                      <a:pt x="825" y="1509"/>
                    </a:lnTo>
                    <a:lnTo>
                      <a:pt x="823" y="1511"/>
                    </a:lnTo>
                    <a:lnTo>
                      <a:pt x="823" y="1509"/>
                    </a:lnTo>
                    <a:lnTo>
                      <a:pt x="820" y="1509"/>
                    </a:lnTo>
                    <a:lnTo>
                      <a:pt x="820" y="1507"/>
                    </a:lnTo>
                    <a:lnTo>
                      <a:pt x="823" y="1507"/>
                    </a:lnTo>
                    <a:lnTo>
                      <a:pt x="820" y="1507"/>
                    </a:lnTo>
                    <a:lnTo>
                      <a:pt x="820" y="1505"/>
                    </a:lnTo>
                    <a:lnTo>
                      <a:pt x="820" y="1502"/>
                    </a:lnTo>
                    <a:lnTo>
                      <a:pt x="820" y="1500"/>
                    </a:lnTo>
                    <a:lnTo>
                      <a:pt x="820" y="1498"/>
                    </a:lnTo>
                    <a:lnTo>
                      <a:pt x="820" y="1496"/>
                    </a:lnTo>
                    <a:lnTo>
                      <a:pt x="820" y="1494"/>
                    </a:lnTo>
                    <a:lnTo>
                      <a:pt x="820" y="1491"/>
                    </a:lnTo>
                    <a:lnTo>
                      <a:pt x="823" y="1489"/>
                    </a:lnTo>
                    <a:lnTo>
                      <a:pt x="823" y="1487"/>
                    </a:lnTo>
                    <a:lnTo>
                      <a:pt x="823" y="1483"/>
                    </a:lnTo>
                    <a:lnTo>
                      <a:pt x="823" y="1478"/>
                    </a:lnTo>
                    <a:lnTo>
                      <a:pt x="820" y="1476"/>
                    </a:lnTo>
                    <a:lnTo>
                      <a:pt x="820" y="1474"/>
                    </a:lnTo>
                    <a:lnTo>
                      <a:pt x="818" y="1474"/>
                    </a:lnTo>
                    <a:lnTo>
                      <a:pt x="816" y="1472"/>
                    </a:lnTo>
                    <a:lnTo>
                      <a:pt x="814" y="1467"/>
                    </a:lnTo>
                    <a:lnTo>
                      <a:pt x="812" y="1467"/>
                    </a:lnTo>
                    <a:lnTo>
                      <a:pt x="812" y="1463"/>
                    </a:lnTo>
                    <a:lnTo>
                      <a:pt x="809" y="1461"/>
                    </a:lnTo>
                    <a:lnTo>
                      <a:pt x="809" y="1458"/>
                    </a:lnTo>
                    <a:lnTo>
                      <a:pt x="809" y="1456"/>
                    </a:lnTo>
                    <a:lnTo>
                      <a:pt x="805" y="1456"/>
                    </a:lnTo>
                    <a:lnTo>
                      <a:pt x="801" y="1456"/>
                    </a:lnTo>
                    <a:lnTo>
                      <a:pt x="798" y="1456"/>
                    </a:lnTo>
                    <a:lnTo>
                      <a:pt x="796" y="1456"/>
                    </a:lnTo>
                    <a:lnTo>
                      <a:pt x="794" y="1456"/>
                    </a:lnTo>
                    <a:lnTo>
                      <a:pt x="792" y="1456"/>
                    </a:lnTo>
                    <a:lnTo>
                      <a:pt x="790" y="1458"/>
                    </a:lnTo>
                    <a:lnTo>
                      <a:pt x="787" y="1458"/>
                    </a:lnTo>
                    <a:lnTo>
                      <a:pt x="785" y="1458"/>
                    </a:lnTo>
                    <a:lnTo>
                      <a:pt x="783" y="1458"/>
                    </a:lnTo>
                    <a:lnTo>
                      <a:pt x="781" y="1456"/>
                    </a:lnTo>
                    <a:lnTo>
                      <a:pt x="779" y="1456"/>
                    </a:lnTo>
                    <a:lnTo>
                      <a:pt x="776" y="1454"/>
                    </a:lnTo>
                    <a:lnTo>
                      <a:pt x="774" y="1454"/>
                    </a:lnTo>
                    <a:lnTo>
                      <a:pt x="772" y="1454"/>
                    </a:lnTo>
                    <a:lnTo>
                      <a:pt x="768" y="1454"/>
                    </a:lnTo>
                    <a:lnTo>
                      <a:pt x="768" y="1452"/>
                    </a:lnTo>
                    <a:lnTo>
                      <a:pt x="765" y="1452"/>
                    </a:lnTo>
                    <a:lnTo>
                      <a:pt x="763" y="1452"/>
                    </a:lnTo>
                    <a:lnTo>
                      <a:pt x="761" y="1454"/>
                    </a:lnTo>
                    <a:lnTo>
                      <a:pt x="757" y="1454"/>
                    </a:lnTo>
                    <a:lnTo>
                      <a:pt x="754" y="1454"/>
                    </a:lnTo>
                    <a:lnTo>
                      <a:pt x="752" y="1454"/>
                    </a:lnTo>
                    <a:lnTo>
                      <a:pt x="748" y="1456"/>
                    </a:lnTo>
                    <a:lnTo>
                      <a:pt x="746" y="1456"/>
                    </a:lnTo>
                    <a:lnTo>
                      <a:pt x="743" y="1454"/>
                    </a:lnTo>
                    <a:lnTo>
                      <a:pt x="741" y="1454"/>
                    </a:lnTo>
                    <a:lnTo>
                      <a:pt x="739" y="1454"/>
                    </a:lnTo>
                    <a:lnTo>
                      <a:pt x="739" y="1456"/>
                    </a:lnTo>
                    <a:lnTo>
                      <a:pt x="737" y="1456"/>
                    </a:lnTo>
                    <a:lnTo>
                      <a:pt x="735" y="1456"/>
                    </a:lnTo>
                    <a:lnTo>
                      <a:pt x="732" y="1456"/>
                    </a:lnTo>
                    <a:lnTo>
                      <a:pt x="730" y="1456"/>
                    </a:lnTo>
                    <a:lnTo>
                      <a:pt x="730" y="1454"/>
                    </a:lnTo>
                    <a:lnTo>
                      <a:pt x="728" y="1454"/>
                    </a:lnTo>
                    <a:lnTo>
                      <a:pt x="726" y="1454"/>
                    </a:lnTo>
                    <a:lnTo>
                      <a:pt x="724" y="1454"/>
                    </a:lnTo>
                    <a:lnTo>
                      <a:pt x="721" y="1452"/>
                    </a:lnTo>
                    <a:lnTo>
                      <a:pt x="719" y="1452"/>
                    </a:lnTo>
                    <a:lnTo>
                      <a:pt x="717" y="1450"/>
                    </a:lnTo>
                    <a:lnTo>
                      <a:pt x="715" y="1450"/>
                    </a:lnTo>
                    <a:lnTo>
                      <a:pt x="715" y="1452"/>
                    </a:lnTo>
                    <a:lnTo>
                      <a:pt x="713" y="1452"/>
                    </a:lnTo>
                    <a:lnTo>
                      <a:pt x="713" y="1454"/>
                    </a:lnTo>
                    <a:lnTo>
                      <a:pt x="710" y="1454"/>
                    </a:lnTo>
                    <a:lnTo>
                      <a:pt x="710" y="1456"/>
                    </a:lnTo>
                    <a:lnTo>
                      <a:pt x="708" y="1454"/>
                    </a:lnTo>
                    <a:lnTo>
                      <a:pt x="706" y="1454"/>
                    </a:lnTo>
                    <a:lnTo>
                      <a:pt x="702" y="1454"/>
                    </a:lnTo>
                    <a:lnTo>
                      <a:pt x="699" y="1454"/>
                    </a:lnTo>
                    <a:lnTo>
                      <a:pt x="699" y="1452"/>
                    </a:lnTo>
                    <a:lnTo>
                      <a:pt x="697" y="1452"/>
                    </a:lnTo>
                    <a:lnTo>
                      <a:pt x="695" y="1452"/>
                    </a:lnTo>
                    <a:lnTo>
                      <a:pt x="691" y="1454"/>
                    </a:lnTo>
                    <a:lnTo>
                      <a:pt x="688" y="1454"/>
                    </a:lnTo>
                    <a:lnTo>
                      <a:pt x="686" y="1454"/>
                    </a:lnTo>
                    <a:lnTo>
                      <a:pt x="684" y="1454"/>
                    </a:lnTo>
                    <a:lnTo>
                      <a:pt x="684" y="1456"/>
                    </a:lnTo>
                    <a:lnTo>
                      <a:pt x="682" y="1458"/>
                    </a:lnTo>
                    <a:lnTo>
                      <a:pt x="682" y="1461"/>
                    </a:lnTo>
                    <a:lnTo>
                      <a:pt x="680" y="1463"/>
                    </a:lnTo>
                    <a:lnTo>
                      <a:pt x="677" y="1463"/>
                    </a:lnTo>
                    <a:lnTo>
                      <a:pt x="675" y="1463"/>
                    </a:lnTo>
                    <a:lnTo>
                      <a:pt x="673" y="1463"/>
                    </a:lnTo>
                    <a:lnTo>
                      <a:pt x="673" y="1465"/>
                    </a:lnTo>
                    <a:lnTo>
                      <a:pt x="671" y="1465"/>
                    </a:lnTo>
                    <a:lnTo>
                      <a:pt x="669" y="1465"/>
                    </a:lnTo>
                    <a:lnTo>
                      <a:pt x="666" y="1465"/>
                    </a:lnTo>
                    <a:lnTo>
                      <a:pt x="664" y="1465"/>
                    </a:lnTo>
                    <a:lnTo>
                      <a:pt x="662" y="1467"/>
                    </a:lnTo>
                    <a:lnTo>
                      <a:pt x="660" y="1469"/>
                    </a:lnTo>
                    <a:lnTo>
                      <a:pt x="658" y="1472"/>
                    </a:lnTo>
                    <a:lnTo>
                      <a:pt x="655" y="1469"/>
                    </a:lnTo>
                    <a:lnTo>
                      <a:pt x="653" y="1469"/>
                    </a:lnTo>
                    <a:lnTo>
                      <a:pt x="651" y="1472"/>
                    </a:lnTo>
                    <a:lnTo>
                      <a:pt x="649" y="1472"/>
                    </a:lnTo>
                    <a:lnTo>
                      <a:pt x="649" y="1474"/>
                    </a:lnTo>
                    <a:lnTo>
                      <a:pt x="647" y="1474"/>
                    </a:lnTo>
                    <a:lnTo>
                      <a:pt x="644" y="1474"/>
                    </a:lnTo>
                    <a:lnTo>
                      <a:pt x="642" y="1474"/>
                    </a:lnTo>
                    <a:lnTo>
                      <a:pt x="642" y="1476"/>
                    </a:lnTo>
                    <a:lnTo>
                      <a:pt x="642" y="1478"/>
                    </a:lnTo>
                    <a:lnTo>
                      <a:pt x="642" y="1480"/>
                    </a:lnTo>
                    <a:lnTo>
                      <a:pt x="640" y="1480"/>
                    </a:lnTo>
                    <a:lnTo>
                      <a:pt x="640" y="1483"/>
                    </a:lnTo>
                    <a:lnTo>
                      <a:pt x="640" y="1485"/>
                    </a:lnTo>
                    <a:lnTo>
                      <a:pt x="638" y="1485"/>
                    </a:lnTo>
                    <a:lnTo>
                      <a:pt x="638" y="1487"/>
                    </a:lnTo>
                    <a:lnTo>
                      <a:pt x="638" y="1489"/>
                    </a:lnTo>
                    <a:lnTo>
                      <a:pt x="636" y="1489"/>
                    </a:lnTo>
                    <a:lnTo>
                      <a:pt x="633" y="1489"/>
                    </a:lnTo>
                    <a:lnTo>
                      <a:pt x="633" y="1487"/>
                    </a:lnTo>
                    <a:lnTo>
                      <a:pt x="633" y="1485"/>
                    </a:lnTo>
                    <a:lnTo>
                      <a:pt x="631" y="1483"/>
                    </a:lnTo>
                    <a:lnTo>
                      <a:pt x="631" y="1480"/>
                    </a:lnTo>
                    <a:lnTo>
                      <a:pt x="629" y="1478"/>
                    </a:lnTo>
                    <a:lnTo>
                      <a:pt x="627" y="1476"/>
                    </a:lnTo>
                    <a:lnTo>
                      <a:pt x="625" y="1474"/>
                    </a:lnTo>
                    <a:lnTo>
                      <a:pt x="625" y="1472"/>
                    </a:lnTo>
                    <a:lnTo>
                      <a:pt x="622" y="1469"/>
                    </a:lnTo>
                    <a:lnTo>
                      <a:pt x="620" y="1467"/>
                    </a:lnTo>
                    <a:lnTo>
                      <a:pt x="618" y="1467"/>
                    </a:lnTo>
                    <a:lnTo>
                      <a:pt x="618" y="1465"/>
                    </a:lnTo>
                    <a:lnTo>
                      <a:pt x="616" y="1463"/>
                    </a:lnTo>
                    <a:lnTo>
                      <a:pt x="616" y="1461"/>
                    </a:lnTo>
                    <a:lnTo>
                      <a:pt x="614" y="1458"/>
                    </a:lnTo>
                    <a:lnTo>
                      <a:pt x="611" y="1458"/>
                    </a:lnTo>
                    <a:lnTo>
                      <a:pt x="611" y="1456"/>
                    </a:lnTo>
                    <a:lnTo>
                      <a:pt x="609" y="1456"/>
                    </a:lnTo>
                    <a:lnTo>
                      <a:pt x="607" y="1456"/>
                    </a:lnTo>
                    <a:lnTo>
                      <a:pt x="605" y="1454"/>
                    </a:lnTo>
                    <a:lnTo>
                      <a:pt x="603" y="1454"/>
                    </a:lnTo>
                    <a:lnTo>
                      <a:pt x="603" y="1456"/>
                    </a:lnTo>
                    <a:lnTo>
                      <a:pt x="600" y="1456"/>
                    </a:lnTo>
                    <a:lnTo>
                      <a:pt x="598" y="1454"/>
                    </a:lnTo>
                    <a:lnTo>
                      <a:pt x="596" y="1454"/>
                    </a:lnTo>
                    <a:lnTo>
                      <a:pt x="596" y="1456"/>
                    </a:lnTo>
                    <a:lnTo>
                      <a:pt x="598" y="1456"/>
                    </a:lnTo>
                    <a:lnTo>
                      <a:pt x="598" y="1458"/>
                    </a:lnTo>
                    <a:lnTo>
                      <a:pt x="600" y="1458"/>
                    </a:lnTo>
                    <a:lnTo>
                      <a:pt x="603" y="1461"/>
                    </a:lnTo>
                    <a:lnTo>
                      <a:pt x="607" y="1461"/>
                    </a:lnTo>
                    <a:lnTo>
                      <a:pt x="609" y="1461"/>
                    </a:lnTo>
                    <a:lnTo>
                      <a:pt x="609" y="1463"/>
                    </a:lnTo>
                    <a:lnTo>
                      <a:pt x="607" y="1465"/>
                    </a:lnTo>
                    <a:lnTo>
                      <a:pt x="605" y="1465"/>
                    </a:lnTo>
                    <a:lnTo>
                      <a:pt x="605" y="1463"/>
                    </a:lnTo>
                    <a:lnTo>
                      <a:pt x="600" y="1463"/>
                    </a:lnTo>
                    <a:lnTo>
                      <a:pt x="598" y="1461"/>
                    </a:lnTo>
                    <a:lnTo>
                      <a:pt x="596" y="1461"/>
                    </a:lnTo>
                    <a:lnTo>
                      <a:pt x="594" y="1461"/>
                    </a:lnTo>
                    <a:lnTo>
                      <a:pt x="594" y="1463"/>
                    </a:lnTo>
                    <a:lnTo>
                      <a:pt x="592" y="1463"/>
                    </a:lnTo>
                    <a:lnTo>
                      <a:pt x="592" y="1461"/>
                    </a:lnTo>
                    <a:lnTo>
                      <a:pt x="589" y="1463"/>
                    </a:lnTo>
                    <a:lnTo>
                      <a:pt x="589" y="1465"/>
                    </a:lnTo>
                    <a:lnTo>
                      <a:pt x="592" y="1467"/>
                    </a:lnTo>
                    <a:lnTo>
                      <a:pt x="596" y="1469"/>
                    </a:lnTo>
                    <a:lnTo>
                      <a:pt x="598" y="1472"/>
                    </a:lnTo>
                    <a:lnTo>
                      <a:pt x="598" y="1474"/>
                    </a:lnTo>
                    <a:lnTo>
                      <a:pt x="596" y="1476"/>
                    </a:lnTo>
                    <a:lnTo>
                      <a:pt x="596" y="1478"/>
                    </a:lnTo>
                    <a:lnTo>
                      <a:pt x="596" y="1480"/>
                    </a:lnTo>
                    <a:lnTo>
                      <a:pt x="596" y="1483"/>
                    </a:lnTo>
                    <a:lnTo>
                      <a:pt x="594" y="1483"/>
                    </a:lnTo>
                    <a:lnTo>
                      <a:pt x="592" y="1480"/>
                    </a:lnTo>
                    <a:lnTo>
                      <a:pt x="594" y="1478"/>
                    </a:lnTo>
                    <a:lnTo>
                      <a:pt x="592" y="1478"/>
                    </a:lnTo>
                    <a:lnTo>
                      <a:pt x="592" y="1476"/>
                    </a:lnTo>
                    <a:lnTo>
                      <a:pt x="589" y="1476"/>
                    </a:lnTo>
                    <a:lnTo>
                      <a:pt x="587" y="1478"/>
                    </a:lnTo>
                    <a:lnTo>
                      <a:pt x="587" y="1480"/>
                    </a:lnTo>
                    <a:lnTo>
                      <a:pt x="587" y="1478"/>
                    </a:lnTo>
                    <a:lnTo>
                      <a:pt x="585" y="1478"/>
                    </a:lnTo>
                    <a:lnTo>
                      <a:pt x="585" y="1476"/>
                    </a:lnTo>
                    <a:lnTo>
                      <a:pt x="585" y="1474"/>
                    </a:lnTo>
                    <a:lnTo>
                      <a:pt x="585" y="1472"/>
                    </a:lnTo>
                    <a:lnTo>
                      <a:pt x="583" y="1472"/>
                    </a:lnTo>
                    <a:lnTo>
                      <a:pt x="583" y="1469"/>
                    </a:lnTo>
                    <a:lnTo>
                      <a:pt x="583" y="1467"/>
                    </a:lnTo>
                    <a:lnTo>
                      <a:pt x="581" y="1467"/>
                    </a:lnTo>
                    <a:lnTo>
                      <a:pt x="578" y="1469"/>
                    </a:lnTo>
                    <a:lnTo>
                      <a:pt x="576" y="1469"/>
                    </a:lnTo>
                    <a:lnTo>
                      <a:pt x="578" y="1469"/>
                    </a:lnTo>
                    <a:lnTo>
                      <a:pt x="578" y="1472"/>
                    </a:lnTo>
                    <a:lnTo>
                      <a:pt x="576" y="1472"/>
                    </a:lnTo>
                    <a:lnTo>
                      <a:pt x="576" y="1476"/>
                    </a:lnTo>
                    <a:lnTo>
                      <a:pt x="576" y="1478"/>
                    </a:lnTo>
                    <a:lnTo>
                      <a:pt x="578" y="1480"/>
                    </a:lnTo>
                    <a:lnTo>
                      <a:pt x="578" y="1483"/>
                    </a:lnTo>
                    <a:lnTo>
                      <a:pt x="576" y="1480"/>
                    </a:lnTo>
                    <a:lnTo>
                      <a:pt x="574" y="1480"/>
                    </a:lnTo>
                    <a:lnTo>
                      <a:pt x="572" y="1480"/>
                    </a:lnTo>
                    <a:lnTo>
                      <a:pt x="572" y="1478"/>
                    </a:lnTo>
                    <a:lnTo>
                      <a:pt x="570" y="1478"/>
                    </a:lnTo>
                    <a:lnTo>
                      <a:pt x="567" y="1478"/>
                    </a:lnTo>
                    <a:lnTo>
                      <a:pt x="565" y="1478"/>
                    </a:lnTo>
                    <a:lnTo>
                      <a:pt x="565" y="1476"/>
                    </a:lnTo>
                    <a:lnTo>
                      <a:pt x="567" y="1476"/>
                    </a:lnTo>
                    <a:lnTo>
                      <a:pt x="567" y="1474"/>
                    </a:lnTo>
                    <a:lnTo>
                      <a:pt x="565" y="1474"/>
                    </a:lnTo>
                    <a:lnTo>
                      <a:pt x="565" y="1472"/>
                    </a:lnTo>
                    <a:lnTo>
                      <a:pt x="570" y="1472"/>
                    </a:lnTo>
                    <a:lnTo>
                      <a:pt x="570" y="1469"/>
                    </a:lnTo>
                    <a:lnTo>
                      <a:pt x="570" y="1467"/>
                    </a:lnTo>
                    <a:lnTo>
                      <a:pt x="570" y="1465"/>
                    </a:lnTo>
                    <a:lnTo>
                      <a:pt x="570" y="1463"/>
                    </a:lnTo>
                    <a:lnTo>
                      <a:pt x="572" y="1461"/>
                    </a:lnTo>
                    <a:lnTo>
                      <a:pt x="572" y="1458"/>
                    </a:lnTo>
                    <a:lnTo>
                      <a:pt x="570" y="1458"/>
                    </a:lnTo>
                    <a:lnTo>
                      <a:pt x="570" y="1461"/>
                    </a:lnTo>
                    <a:lnTo>
                      <a:pt x="567" y="1461"/>
                    </a:lnTo>
                    <a:lnTo>
                      <a:pt x="567" y="1463"/>
                    </a:lnTo>
                    <a:lnTo>
                      <a:pt x="565" y="1463"/>
                    </a:lnTo>
                    <a:lnTo>
                      <a:pt x="563" y="1461"/>
                    </a:lnTo>
                    <a:lnTo>
                      <a:pt x="563" y="1458"/>
                    </a:lnTo>
                    <a:lnTo>
                      <a:pt x="567" y="1454"/>
                    </a:lnTo>
                    <a:lnTo>
                      <a:pt x="570" y="1454"/>
                    </a:lnTo>
                    <a:lnTo>
                      <a:pt x="572" y="1452"/>
                    </a:lnTo>
                    <a:lnTo>
                      <a:pt x="574" y="1452"/>
                    </a:lnTo>
                    <a:lnTo>
                      <a:pt x="576" y="1452"/>
                    </a:lnTo>
                    <a:lnTo>
                      <a:pt x="576" y="1450"/>
                    </a:lnTo>
                    <a:lnTo>
                      <a:pt x="576" y="1445"/>
                    </a:lnTo>
                    <a:lnTo>
                      <a:pt x="574" y="1445"/>
                    </a:lnTo>
                    <a:lnTo>
                      <a:pt x="574" y="1447"/>
                    </a:lnTo>
                    <a:lnTo>
                      <a:pt x="572" y="1447"/>
                    </a:lnTo>
                    <a:lnTo>
                      <a:pt x="572" y="1450"/>
                    </a:lnTo>
                    <a:lnTo>
                      <a:pt x="570" y="1450"/>
                    </a:lnTo>
                    <a:lnTo>
                      <a:pt x="567" y="1450"/>
                    </a:lnTo>
                    <a:lnTo>
                      <a:pt x="565" y="1452"/>
                    </a:lnTo>
                    <a:lnTo>
                      <a:pt x="563" y="1452"/>
                    </a:lnTo>
                    <a:lnTo>
                      <a:pt x="561" y="1452"/>
                    </a:lnTo>
                    <a:lnTo>
                      <a:pt x="559" y="1452"/>
                    </a:lnTo>
                    <a:lnTo>
                      <a:pt x="559" y="1454"/>
                    </a:lnTo>
                    <a:lnTo>
                      <a:pt x="556" y="1454"/>
                    </a:lnTo>
                    <a:lnTo>
                      <a:pt x="556" y="1452"/>
                    </a:lnTo>
                    <a:lnTo>
                      <a:pt x="556" y="1450"/>
                    </a:lnTo>
                    <a:lnTo>
                      <a:pt x="559" y="1447"/>
                    </a:lnTo>
                    <a:lnTo>
                      <a:pt x="556" y="1445"/>
                    </a:lnTo>
                    <a:lnTo>
                      <a:pt x="554" y="1443"/>
                    </a:lnTo>
                    <a:lnTo>
                      <a:pt x="552" y="1443"/>
                    </a:lnTo>
                    <a:lnTo>
                      <a:pt x="550" y="1441"/>
                    </a:lnTo>
                    <a:lnTo>
                      <a:pt x="548" y="1441"/>
                    </a:lnTo>
                    <a:lnTo>
                      <a:pt x="545" y="1439"/>
                    </a:lnTo>
                    <a:lnTo>
                      <a:pt x="543" y="1439"/>
                    </a:lnTo>
                    <a:lnTo>
                      <a:pt x="543" y="1436"/>
                    </a:lnTo>
                    <a:lnTo>
                      <a:pt x="541" y="1436"/>
                    </a:lnTo>
                    <a:lnTo>
                      <a:pt x="541" y="1434"/>
                    </a:lnTo>
                    <a:lnTo>
                      <a:pt x="539" y="1434"/>
                    </a:lnTo>
                    <a:lnTo>
                      <a:pt x="537" y="1434"/>
                    </a:lnTo>
                    <a:lnTo>
                      <a:pt x="534" y="1434"/>
                    </a:lnTo>
                    <a:lnTo>
                      <a:pt x="534" y="1432"/>
                    </a:lnTo>
                    <a:lnTo>
                      <a:pt x="532" y="1432"/>
                    </a:lnTo>
                    <a:lnTo>
                      <a:pt x="532" y="1430"/>
                    </a:lnTo>
                    <a:lnTo>
                      <a:pt x="530" y="1430"/>
                    </a:lnTo>
                    <a:lnTo>
                      <a:pt x="528" y="1430"/>
                    </a:lnTo>
                    <a:lnTo>
                      <a:pt x="528" y="1432"/>
                    </a:lnTo>
                    <a:lnTo>
                      <a:pt x="526" y="1432"/>
                    </a:lnTo>
                    <a:lnTo>
                      <a:pt x="523" y="1432"/>
                    </a:lnTo>
                    <a:lnTo>
                      <a:pt x="523" y="1434"/>
                    </a:lnTo>
                    <a:lnTo>
                      <a:pt x="521" y="1434"/>
                    </a:lnTo>
                    <a:lnTo>
                      <a:pt x="519" y="1434"/>
                    </a:lnTo>
                    <a:lnTo>
                      <a:pt x="519" y="1436"/>
                    </a:lnTo>
                    <a:lnTo>
                      <a:pt x="517" y="1436"/>
                    </a:lnTo>
                    <a:lnTo>
                      <a:pt x="515" y="1441"/>
                    </a:lnTo>
                    <a:lnTo>
                      <a:pt x="515" y="1443"/>
                    </a:lnTo>
                    <a:lnTo>
                      <a:pt x="517" y="1443"/>
                    </a:lnTo>
                    <a:lnTo>
                      <a:pt x="517" y="1445"/>
                    </a:lnTo>
                    <a:lnTo>
                      <a:pt x="519" y="1447"/>
                    </a:lnTo>
                    <a:lnTo>
                      <a:pt x="519" y="1450"/>
                    </a:lnTo>
                    <a:lnTo>
                      <a:pt x="519" y="1452"/>
                    </a:lnTo>
                    <a:lnTo>
                      <a:pt x="519" y="1454"/>
                    </a:lnTo>
                    <a:lnTo>
                      <a:pt x="519" y="1456"/>
                    </a:lnTo>
                    <a:lnTo>
                      <a:pt x="519" y="1458"/>
                    </a:lnTo>
                    <a:lnTo>
                      <a:pt x="519" y="1461"/>
                    </a:lnTo>
                    <a:lnTo>
                      <a:pt x="519" y="1463"/>
                    </a:lnTo>
                    <a:lnTo>
                      <a:pt x="521" y="1465"/>
                    </a:lnTo>
                    <a:lnTo>
                      <a:pt x="521" y="1467"/>
                    </a:lnTo>
                    <a:lnTo>
                      <a:pt x="523" y="1469"/>
                    </a:lnTo>
                    <a:lnTo>
                      <a:pt x="523" y="1472"/>
                    </a:lnTo>
                    <a:lnTo>
                      <a:pt x="523" y="1474"/>
                    </a:lnTo>
                    <a:lnTo>
                      <a:pt x="526" y="1474"/>
                    </a:lnTo>
                    <a:lnTo>
                      <a:pt x="526" y="1476"/>
                    </a:lnTo>
                    <a:lnTo>
                      <a:pt x="528" y="1478"/>
                    </a:lnTo>
                    <a:lnTo>
                      <a:pt x="530" y="1478"/>
                    </a:lnTo>
                    <a:lnTo>
                      <a:pt x="530" y="1480"/>
                    </a:lnTo>
                    <a:lnTo>
                      <a:pt x="530" y="1483"/>
                    </a:lnTo>
                    <a:lnTo>
                      <a:pt x="532" y="1485"/>
                    </a:lnTo>
                    <a:lnTo>
                      <a:pt x="532" y="1489"/>
                    </a:lnTo>
                    <a:lnTo>
                      <a:pt x="530" y="1489"/>
                    </a:lnTo>
                    <a:lnTo>
                      <a:pt x="528" y="1489"/>
                    </a:lnTo>
                    <a:lnTo>
                      <a:pt x="526" y="1489"/>
                    </a:lnTo>
                    <a:lnTo>
                      <a:pt x="523" y="1489"/>
                    </a:lnTo>
                    <a:lnTo>
                      <a:pt x="521" y="1489"/>
                    </a:lnTo>
                    <a:lnTo>
                      <a:pt x="521" y="1487"/>
                    </a:lnTo>
                    <a:lnTo>
                      <a:pt x="519" y="1485"/>
                    </a:lnTo>
                    <a:lnTo>
                      <a:pt x="519" y="1483"/>
                    </a:lnTo>
                    <a:lnTo>
                      <a:pt x="517" y="1480"/>
                    </a:lnTo>
                    <a:lnTo>
                      <a:pt x="515" y="1480"/>
                    </a:lnTo>
                    <a:lnTo>
                      <a:pt x="515" y="1478"/>
                    </a:lnTo>
                    <a:lnTo>
                      <a:pt x="512" y="1476"/>
                    </a:lnTo>
                    <a:lnTo>
                      <a:pt x="512" y="1474"/>
                    </a:lnTo>
                    <a:lnTo>
                      <a:pt x="512" y="1472"/>
                    </a:lnTo>
                    <a:lnTo>
                      <a:pt x="510" y="1472"/>
                    </a:lnTo>
                    <a:lnTo>
                      <a:pt x="508" y="1467"/>
                    </a:lnTo>
                    <a:lnTo>
                      <a:pt x="506" y="1467"/>
                    </a:lnTo>
                    <a:lnTo>
                      <a:pt x="504" y="1465"/>
                    </a:lnTo>
                    <a:lnTo>
                      <a:pt x="504" y="1463"/>
                    </a:lnTo>
                    <a:lnTo>
                      <a:pt x="501" y="1461"/>
                    </a:lnTo>
                    <a:lnTo>
                      <a:pt x="501" y="1458"/>
                    </a:lnTo>
                    <a:lnTo>
                      <a:pt x="501" y="1456"/>
                    </a:lnTo>
                    <a:lnTo>
                      <a:pt x="499" y="1454"/>
                    </a:lnTo>
                    <a:lnTo>
                      <a:pt x="497" y="1454"/>
                    </a:lnTo>
                    <a:lnTo>
                      <a:pt x="495" y="1454"/>
                    </a:lnTo>
                    <a:lnTo>
                      <a:pt x="493" y="1456"/>
                    </a:lnTo>
                    <a:lnTo>
                      <a:pt x="490" y="1456"/>
                    </a:lnTo>
                    <a:lnTo>
                      <a:pt x="488" y="1456"/>
                    </a:lnTo>
                    <a:lnTo>
                      <a:pt x="486" y="1456"/>
                    </a:lnTo>
                    <a:lnTo>
                      <a:pt x="484" y="1456"/>
                    </a:lnTo>
                    <a:lnTo>
                      <a:pt x="482" y="1456"/>
                    </a:lnTo>
                    <a:lnTo>
                      <a:pt x="479" y="1454"/>
                    </a:lnTo>
                    <a:lnTo>
                      <a:pt x="479" y="1452"/>
                    </a:lnTo>
                    <a:lnTo>
                      <a:pt x="479" y="1450"/>
                    </a:lnTo>
                    <a:lnTo>
                      <a:pt x="479" y="1447"/>
                    </a:lnTo>
                    <a:lnTo>
                      <a:pt x="477" y="1445"/>
                    </a:lnTo>
                    <a:lnTo>
                      <a:pt x="477" y="1443"/>
                    </a:lnTo>
                    <a:lnTo>
                      <a:pt x="477" y="1441"/>
                    </a:lnTo>
                    <a:lnTo>
                      <a:pt x="477" y="1439"/>
                    </a:lnTo>
                    <a:lnTo>
                      <a:pt x="475" y="1439"/>
                    </a:lnTo>
                    <a:lnTo>
                      <a:pt x="475" y="1436"/>
                    </a:lnTo>
                    <a:lnTo>
                      <a:pt x="473" y="1436"/>
                    </a:lnTo>
                    <a:lnTo>
                      <a:pt x="471" y="1436"/>
                    </a:lnTo>
                    <a:lnTo>
                      <a:pt x="468" y="1436"/>
                    </a:lnTo>
                    <a:lnTo>
                      <a:pt x="471" y="1439"/>
                    </a:lnTo>
                    <a:lnTo>
                      <a:pt x="471" y="1441"/>
                    </a:lnTo>
                    <a:lnTo>
                      <a:pt x="471" y="1443"/>
                    </a:lnTo>
                    <a:lnTo>
                      <a:pt x="473" y="1445"/>
                    </a:lnTo>
                    <a:lnTo>
                      <a:pt x="473" y="1450"/>
                    </a:lnTo>
                    <a:lnTo>
                      <a:pt x="473" y="1452"/>
                    </a:lnTo>
                    <a:lnTo>
                      <a:pt x="473" y="1454"/>
                    </a:lnTo>
                    <a:lnTo>
                      <a:pt x="473" y="1456"/>
                    </a:lnTo>
                    <a:lnTo>
                      <a:pt x="473" y="1458"/>
                    </a:lnTo>
                    <a:lnTo>
                      <a:pt x="471" y="1461"/>
                    </a:lnTo>
                    <a:lnTo>
                      <a:pt x="471" y="1463"/>
                    </a:lnTo>
                    <a:lnTo>
                      <a:pt x="468" y="1465"/>
                    </a:lnTo>
                    <a:lnTo>
                      <a:pt x="466" y="1467"/>
                    </a:lnTo>
                    <a:lnTo>
                      <a:pt x="466" y="1469"/>
                    </a:lnTo>
                    <a:lnTo>
                      <a:pt x="464" y="1472"/>
                    </a:lnTo>
                    <a:lnTo>
                      <a:pt x="462" y="1474"/>
                    </a:lnTo>
                    <a:lnTo>
                      <a:pt x="460" y="1476"/>
                    </a:lnTo>
                    <a:lnTo>
                      <a:pt x="460" y="1478"/>
                    </a:lnTo>
                    <a:lnTo>
                      <a:pt x="457" y="1480"/>
                    </a:lnTo>
                    <a:lnTo>
                      <a:pt x="457" y="1483"/>
                    </a:lnTo>
                    <a:lnTo>
                      <a:pt x="455" y="1483"/>
                    </a:lnTo>
                    <a:lnTo>
                      <a:pt x="453" y="1483"/>
                    </a:lnTo>
                    <a:lnTo>
                      <a:pt x="451" y="1485"/>
                    </a:lnTo>
                    <a:lnTo>
                      <a:pt x="449" y="1485"/>
                    </a:lnTo>
                    <a:lnTo>
                      <a:pt x="446" y="1485"/>
                    </a:lnTo>
                    <a:lnTo>
                      <a:pt x="440" y="1485"/>
                    </a:lnTo>
                    <a:lnTo>
                      <a:pt x="438" y="1485"/>
                    </a:lnTo>
                    <a:lnTo>
                      <a:pt x="435" y="1485"/>
                    </a:lnTo>
                    <a:lnTo>
                      <a:pt x="433" y="1485"/>
                    </a:lnTo>
                    <a:lnTo>
                      <a:pt x="431" y="1487"/>
                    </a:lnTo>
                    <a:lnTo>
                      <a:pt x="429" y="1487"/>
                    </a:lnTo>
                    <a:lnTo>
                      <a:pt x="427" y="1487"/>
                    </a:lnTo>
                    <a:lnTo>
                      <a:pt x="427" y="1485"/>
                    </a:lnTo>
                    <a:lnTo>
                      <a:pt x="427" y="1483"/>
                    </a:lnTo>
                    <a:lnTo>
                      <a:pt x="427" y="1480"/>
                    </a:lnTo>
                    <a:lnTo>
                      <a:pt x="424" y="1480"/>
                    </a:lnTo>
                    <a:lnTo>
                      <a:pt x="422" y="1478"/>
                    </a:lnTo>
                    <a:lnTo>
                      <a:pt x="422" y="1476"/>
                    </a:lnTo>
                    <a:lnTo>
                      <a:pt x="424" y="1474"/>
                    </a:lnTo>
                    <a:lnTo>
                      <a:pt x="424" y="1472"/>
                    </a:lnTo>
                    <a:lnTo>
                      <a:pt x="424" y="1469"/>
                    </a:lnTo>
                    <a:lnTo>
                      <a:pt x="427" y="1465"/>
                    </a:lnTo>
                    <a:lnTo>
                      <a:pt x="429" y="1461"/>
                    </a:lnTo>
                    <a:lnTo>
                      <a:pt x="429" y="1456"/>
                    </a:lnTo>
                    <a:lnTo>
                      <a:pt x="431" y="1454"/>
                    </a:lnTo>
                    <a:lnTo>
                      <a:pt x="431" y="1452"/>
                    </a:lnTo>
                    <a:lnTo>
                      <a:pt x="429" y="1450"/>
                    </a:lnTo>
                    <a:lnTo>
                      <a:pt x="427" y="1450"/>
                    </a:lnTo>
                    <a:lnTo>
                      <a:pt x="427" y="1447"/>
                    </a:lnTo>
                    <a:lnTo>
                      <a:pt x="427" y="1445"/>
                    </a:lnTo>
                    <a:lnTo>
                      <a:pt x="424" y="1443"/>
                    </a:lnTo>
                    <a:lnTo>
                      <a:pt x="422" y="1443"/>
                    </a:lnTo>
                    <a:lnTo>
                      <a:pt x="420" y="1445"/>
                    </a:lnTo>
                    <a:lnTo>
                      <a:pt x="418" y="1445"/>
                    </a:lnTo>
                    <a:lnTo>
                      <a:pt x="418" y="1447"/>
                    </a:lnTo>
                    <a:lnTo>
                      <a:pt x="416" y="1447"/>
                    </a:lnTo>
                    <a:lnTo>
                      <a:pt x="416" y="1450"/>
                    </a:lnTo>
                    <a:lnTo>
                      <a:pt x="418" y="1450"/>
                    </a:lnTo>
                    <a:lnTo>
                      <a:pt x="416" y="1452"/>
                    </a:lnTo>
                    <a:lnTo>
                      <a:pt x="416" y="1454"/>
                    </a:lnTo>
                    <a:lnTo>
                      <a:pt x="416" y="1456"/>
                    </a:lnTo>
                    <a:lnTo>
                      <a:pt x="413" y="1456"/>
                    </a:lnTo>
                    <a:lnTo>
                      <a:pt x="413" y="1458"/>
                    </a:lnTo>
                    <a:lnTo>
                      <a:pt x="411" y="1458"/>
                    </a:lnTo>
                    <a:lnTo>
                      <a:pt x="411" y="1461"/>
                    </a:lnTo>
                    <a:lnTo>
                      <a:pt x="411" y="1463"/>
                    </a:lnTo>
                    <a:lnTo>
                      <a:pt x="409" y="1465"/>
                    </a:lnTo>
                    <a:lnTo>
                      <a:pt x="409" y="1467"/>
                    </a:lnTo>
                    <a:lnTo>
                      <a:pt x="407" y="1467"/>
                    </a:lnTo>
                    <a:lnTo>
                      <a:pt x="407" y="1469"/>
                    </a:lnTo>
                    <a:lnTo>
                      <a:pt x="407" y="1472"/>
                    </a:lnTo>
                    <a:lnTo>
                      <a:pt x="405" y="1472"/>
                    </a:lnTo>
                    <a:lnTo>
                      <a:pt x="405" y="1474"/>
                    </a:lnTo>
                    <a:lnTo>
                      <a:pt x="405" y="1476"/>
                    </a:lnTo>
                    <a:lnTo>
                      <a:pt x="405" y="1478"/>
                    </a:lnTo>
                    <a:lnTo>
                      <a:pt x="405" y="1480"/>
                    </a:lnTo>
                    <a:lnTo>
                      <a:pt x="405" y="1483"/>
                    </a:lnTo>
                    <a:lnTo>
                      <a:pt x="402" y="1483"/>
                    </a:lnTo>
                    <a:lnTo>
                      <a:pt x="402" y="1485"/>
                    </a:lnTo>
                    <a:lnTo>
                      <a:pt x="400" y="1485"/>
                    </a:lnTo>
                    <a:lnTo>
                      <a:pt x="398" y="1487"/>
                    </a:lnTo>
                    <a:lnTo>
                      <a:pt x="396" y="1487"/>
                    </a:lnTo>
                    <a:lnTo>
                      <a:pt x="396" y="1489"/>
                    </a:lnTo>
                    <a:lnTo>
                      <a:pt x="394" y="1489"/>
                    </a:lnTo>
                    <a:lnTo>
                      <a:pt x="394" y="1487"/>
                    </a:lnTo>
                    <a:lnTo>
                      <a:pt x="391" y="1487"/>
                    </a:lnTo>
                    <a:lnTo>
                      <a:pt x="394" y="1487"/>
                    </a:lnTo>
                    <a:lnTo>
                      <a:pt x="391" y="1487"/>
                    </a:lnTo>
                    <a:lnTo>
                      <a:pt x="391" y="1485"/>
                    </a:lnTo>
                    <a:lnTo>
                      <a:pt x="391" y="1483"/>
                    </a:lnTo>
                    <a:lnTo>
                      <a:pt x="389" y="1483"/>
                    </a:lnTo>
                    <a:lnTo>
                      <a:pt x="389" y="1480"/>
                    </a:lnTo>
                    <a:lnTo>
                      <a:pt x="387" y="1478"/>
                    </a:lnTo>
                    <a:lnTo>
                      <a:pt x="387" y="1476"/>
                    </a:lnTo>
                    <a:lnTo>
                      <a:pt x="385" y="1476"/>
                    </a:lnTo>
                    <a:lnTo>
                      <a:pt x="385" y="1474"/>
                    </a:lnTo>
                    <a:lnTo>
                      <a:pt x="385" y="1472"/>
                    </a:lnTo>
                    <a:lnTo>
                      <a:pt x="383" y="1469"/>
                    </a:lnTo>
                    <a:lnTo>
                      <a:pt x="385" y="1469"/>
                    </a:lnTo>
                    <a:lnTo>
                      <a:pt x="383" y="1467"/>
                    </a:lnTo>
                    <a:lnTo>
                      <a:pt x="383" y="1465"/>
                    </a:lnTo>
                    <a:lnTo>
                      <a:pt x="380" y="1465"/>
                    </a:lnTo>
                    <a:lnTo>
                      <a:pt x="378" y="1465"/>
                    </a:lnTo>
                    <a:lnTo>
                      <a:pt x="376" y="1465"/>
                    </a:lnTo>
                    <a:lnTo>
                      <a:pt x="374" y="1465"/>
                    </a:lnTo>
                    <a:lnTo>
                      <a:pt x="372" y="1465"/>
                    </a:lnTo>
                    <a:lnTo>
                      <a:pt x="369" y="1465"/>
                    </a:lnTo>
                    <a:lnTo>
                      <a:pt x="372" y="1465"/>
                    </a:lnTo>
                    <a:lnTo>
                      <a:pt x="372" y="1463"/>
                    </a:lnTo>
                    <a:lnTo>
                      <a:pt x="372" y="1461"/>
                    </a:lnTo>
                    <a:lnTo>
                      <a:pt x="372" y="1458"/>
                    </a:lnTo>
                    <a:lnTo>
                      <a:pt x="369" y="1458"/>
                    </a:lnTo>
                    <a:lnTo>
                      <a:pt x="367" y="1458"/>
                    </a:lnTo>
                    <a:lnTo>
                      <a:pt x="367" y="1456"/>
                    </a:lnTo>
                    <a:lnTo>
                      <a:pt x="365" y="1456"/>
                    </a:lnTo>
                    <a:lnTo>
                      <a:pt x="363" y="1456"/>
                    </a:lnTo>
                    <a:lnTo>
                      <a:pt x="361" y="1456"/>
                    </a:lnTo>
                    <a:lnTo>
                      <a:pt x="358" y="1456"/>
                    </a:lnTo>
                    <a:lnTo>
                      <a:pt x="356" y="1454"/>
                    </a:lnTo>
                    <a:lnTo>
                      <a:pt x="354" y="1454"/>
                    </a:lnTo>
                    <a:lnTo>
                      <a:pt x="352" y="1454"/>
                    </a:lnTo>
                    <a:lnTo>
                      <a:pt x="352" y="1452"/>
                    </a:lnTo>
                    <a:lnTo>
                      <a:pt x="350" y="1450"/>
                    </a:lnTo>
                    <a:lnTo>
                      <a:pt x="350" y="1447"/>
                    </a:lnTo>
                    <a:lnTo>
                      <a:pt x="350" y="1445"/>
                    </a:lnTo>
                    <a:lnTo>
                      <a:pt x="347" y="1445"/>
                    </a:lnTo>
                    <a:lnTo>
                      <a:pt x="345" y="1445"/>
                    </a:lnTo>
                    <a:lnTo>
                      <a:pt x="343" y="1445"/>
                    </a:lnTo>
                    <a:lnTo>
                      <a:pt x="341" y="1445"/>
                    </a:lnTo>
                    <a:lnTo>
                      <a:pt x="339" y="1445"/>
                    </a:lnTo>
                    <a:lnTo>
                      <a:pt x="339" y="1447"/>
                    </a:lnTo>
                    <a:lnTo>
                      <a:pt x="336" y="1447"/>
                    </a:lnTo>
                    <a:lnTo>
                      <a:pt x="334" y="1445"/>
                    </a:lnTo>
                    <a:lnTo>
                      <a:pt x="334" y="1443"/>
                    </a:lnTo>
                    <a:lnTo>
                      <a:pt x="336" y="1443"/>
                    </a:lnTo>
                    <a:lnTo>
                      <a:pt x="334" y="1441"/>
                    </a:lnTo>
                    <a:lnTo>
                      <a:pt x="336" y="1441"/>
                    </a:lnTo>
                    <a:lnTo>
                      <a:pt x="336" y="1439"/>
                    </a:lnTo>
                    <a:lnTo>
                      <a:pt x="334" y="1439"/>
                    </a:lnTo>
                    <a:lnTo>
                      <a:pt x="334" y="1436"/>
                    </a:lnTo>
                    <a:lnTo>
                      <a:pt x="334" y="1434"/>
                    </a:lnTo>
                    <a:lnTo>
                      <a:pt x="336" y="1434"/>
                    </a:lnTo>
                    <a:lnTo>
                      <a:pt x="336" y="1432"/>
                    </a:lnTo>
                    <a:lnTo>
                      <a:pt x="339" y="1430"/>
                    </a:lnTo>
                    <a:lnTo>
                      <a:pt x="339" y="1428"/>
                    </a:lnTo>
                    <a:lnTo>
                      <a:pt x="339" y="1425"/>
                    </a:lnTo>
                    <a:lnTo>
                      <a:pt x="339" y="1423"/>
                    </a:lnTo>
                    <a:lnTo>
                      <a:pt x="339" y="1421"/>
                    </a:lnTo>
                    <a:lnTo>
                      <a:pt x="339" y="1419"/>
                    </a:lnTo>
                    <a:lnTo>
                      <a:pt x="339" y="1417"/>
                    </a:lnTo>
                    <a:lnTo>
                      <a:pt x="336" y="1417"/>
                    </a:lnTo>
                    <a:lnTo>
                      <a:pt x="336" y="1414"/>
                    </a:lnTo>
                    <a:lnTo>
                      <a:pt x="336" y="1412"/>
                    </a:lnTo>
                    <a:lnTo>
                      <a:pt x="336" y="1410"/>
                    </a:lnTo>
                    <a:lnTo>
                      <a:pt x="336" y="1408"/>
                    </a:lnTo>
                    <a:lnTo>
                      <a:pt x="336" y="1406"/>
                    </a:lnTo>
                    <a:lnTo>
                      <a:pt x="336" y="1403"/>
                    </a:lnTo>
                    <a:lnTo>
                      <a:pt x="339" y="1403"/>
                    </a:lnTo>
                    <a:lnTo>
                      <a:pt x="339" y="1401"/>
                    </a:lnTo>
                    <a:lnTo>
                      <a:pt x="341" y="1401"/>
                    </a:lnTo>
                    <a:lnTo>
                      <a:pt x="343" y="1399"/>
                    </a:lnTo>
                    <a:lnTo>
                      <a:pt x="345" y="1399"/>
                    </a:lnTo>
                    <a:lnTo>
                      <a:pt x="347" y="1399"/>
                    </a:lnTo>
                    <a:lnTo>
                      <a:pt x="347" y="1397"/>
                    </a:lnTo>
                    <a:lnTo>
                      <a:pt x="356" y="1395"/>
                    </a:lnTo>
                    <a:lnTo>
                      <a:pt x="356" y="1392"/>
                    </a:lnTo>
                    <a:lnTo>
                      <a:pt x="358" y="1392"/>
                    </a:lnTo>
                    <a:lnTo>
                      <a:pt x="361" y="1390"/>
                    </a:lnTo>
                    <a:lnTo>
                      <a:pt x="365" y="1390"/>
                    </a:lnTo>
                    <a:lnTo>
                      <a:pt x="367" y="1390"/>
                    </a:lnTo>
                    <a:lnTo>
                      <a:pt x="367" y="1388"/>
                    </a:lnTo>
                    <a:lnTo>
                      <a:pt x="367" y="1386"/>
                    </a:lnTo>
                    <a:lnTo>
                      <a:pt x="369" y="1386"/>
                    </a:lnTo>
                    <a:lnTo>
                      <a:pt x="369" y="1384"/>
                    </a:lnTo>
                    <a:lnTo>
                      <a:pt x="372" y="1381"/>
                    </a:lnTo>
                    <a:lnTo>
                      <a:pt x="376" y="1379"/>
                    </a:lnTo>
                    <a:lnTo>
                      <a:pt x="378" y="1379"/>
                    </a:lnTo>
                    <a:lnTo>
                      <a:pt x="378" y="1377"/>
                    </a:lnTo>
                    <a:lnTo>
                      <a:pt x="378" y="1375"/>
                    </a:lnTo>
                    <a:lnTo>
                      <a:pt x="380" y="1375"/>
                    </a:lnTo>
                    <a:lnTo>
                      <a:pt x="383" y="1375"/>
                    </a:lnTo>
                    <a:lnTo>
                      <a:pt x="385" y="1377"/>
                    </a:lnTo>
                    <a:lnTo>
                      <a:pt x="387" y="1377"/>
                    </a:lnTo>
                    <a:lnTo>
                      <a:pt x="389" y="1375"/>
                    </a:lnTo>
                    <a:lnTo>
                      <a:pt x="391" y="1375"/>
                    </a:lnTo>
                    <a:lnTo>
                      <a:pt x="394" y="1375"/>
                    </a:lnTo>
                    <a:lnTo>
                      <a:pt x="396" y="1377"/>
                    </a:lnTo>
                    <a:lnTo>
                      <a:pt x="398" y="1377"/>
                    </a:lnTo>
                    <a:lnTo>
                      <a:pt x="400" y="1377"/>
                    </a:lnTo>
                    <a:lnTo>
                      <a:pt x="402" y="1375"/>
                    </a:lnTo>
                    <a:lnTo>
                      <a:pt x="402" y="1373"/>
                    </a:lnTo>
                    <a:lnTo>
                      <a:pt x="402" y="1370"/>
                    </a:lnTo>
                    <a:lnTo>
                      <a:pt x="405" y="1370"/>
                    </a:lnTo>
                    <a:lnTo>
                      <a:pt x="405" y="1368"/>
                    </a:lnTo>
                    <a:lnTo>
                      <a:pt x="405" y="1366"/>
                    </a:lnTo>
                    <a:lnTo>
                      <a:pt x="407" y="1366"/>
                    </a:lnTo>
                    <a:lnTo>
                      <a:pt x="407" y="1364"/>
                    </a:lnTo>
                    <a:lnTo>
                      <a:pt x="407" y="1362"/>
                    </a:lnTo>
                    <a:lnTo>
                      <a:pt x="409" y="1362"/>
                    </a:lnTo>
                    <a:lnTo>
                      <a:pt x="409" y="1359"/>
                    </a:lnTo>
                    <a:lnTo>
                      <a:pt x="409" y="1357"/>
                    </a:lnTo>
                    <a:lnTo>
                      <a:pt x="411" y="1355"/>
                    </a:lnTo>
                    <a:lnTo>
                      <a:pt x="411" y="1353"/>
                    </a:lnTo>
                    <a:lnTo>
                      <a:pt x="413" y="1351"/>
                    </a:lnTo>
                    <a:lnTo>
                      <a:pt x="413" y="1348"/>
                    </a:lnTo>
                    <a:lnTo>
                      <a:pt x="413" y="1346"/>
                    </a:lnTo>
                    <a:lnTo>
                      <a:pt x="416" y="1346"/>
                    </a:lnTo>
                    <a:lnTo>
                      <a:pt x="416" y="1344"/>
                    </a:lnTo>
                    <a:lnTo>
                      <a:pt x="416" y="1342"/>
                    </a:lnTo>
                    <a:lnTo>
                      <a:pt x="416" y="1340"/>
                    </a:lnTo>
                    <a:lnTo>
                      <a:pt x="416" y="1337"/>
                    </a:lnTo>
                    <a:lnTo>
                      <a:pt x="416" y="1335"/>
                    </a:lnTo>
                    <a:lnTo>
                      <a:pt x="418" y="1333"/>
                    </a:lnTo>
                    <a:lnTo>
                      <a:pt x="420" y="1333"/>
                    </a:lnTo>
                    <a:lnTo>
                      <a:pt x="422" y="1331"/>
                    </a:lnTo>
                    <a:lnTo>
                      <a:pt x="422" y="1329"/>
                    </a:lnTo>
                    <a:lnTo>
                      <a:pt x="422" y="1326"/>
                    </a:lnTo>
                    <a:lnTo>
                      <a:pt x="422" y="1329"/>
                    </a:lnTo>
                    <a:lnTo>
                      <a:pt x="424" y="1329"/>
                    </a:lnTo>
                    <a:lnTo>
                      <a:pt x="424" y="1326"/>
                    </a:lnTo>
                    <a:lnTo>
                      <a:pt x="424" y="1324"/>
                    </a:lnTo>
                    <a:lnTo>
                      <a:pt x="424" y="1322"/>
                    </a:lnTo>
                    <a:lnTo>
                      <a:pt x="422" y="1322"/>
                    </a:lnTo>
                    <a:lnTo>
                      <a:pt x="422" y="1320"/>
                    </a:lnTo>
                    <a:lnTo>
                      <a:pt x="422" y="1318"/>
                    </a:lnTo>
                    <a:lnTo>
                      <a:pt x="420" y="1318"/>
                    </a:lnTo>
                    <a:lnTo>
                      <a:pt x="422" y="1318"/>
                    </a:lnTo>
                    <a:lnTo>
                      <a:pt x="420" y="1315"/>
                    </a:lnTo>
                    <a:lnTo>
                      <a:pt x="422" y="1315"/>
                    </a:lnTo>
                    <a:lnTo>
                      <a:pt x="420" y="1315"/>
                    </a:lnTo>
                    <a:lnTo>
                      <a:pt x="422" y="1315"/>
                    </a:lnTo>
                    <a:lnTo>
                      <a:pt x="422" y="1313"/>
                    </a:lnTo>
                    <a:lnTo>
                      <a:pt x="422" y="1315"/>
                    </a:lnTo>
                    <a:lnTo>
                      <a:pt x="424" y="1315"/>
                    </a:lnTo>
                    <a:lnTo>
                      <a:pt x="424" y="1313"/>
                    </a:lnTo>
                    <a:lnTo>
                      <a:pt x="427" y="1313"/>
                    </a:lnTo>
                    <a:lnTo>
                      <a:pt x="427" y="1315"/>
                    </a:lnTo>
                    <a:lnTo>
                      <a:pt x="427" y="1313"/>
                    </a:lnTo>
                    <a:lnTo>
                      <a:pt x="429" y="1313"/>
                    </a:lnTo>
                    <a:lnTo>
                      <a:pt x="431" y="1313"/>
                    </a:lnTo>
                    <a:lnTo>
                      <a:pt x="431" y="1315"/>
                    </a:lnTo>
                    <a:lnTo>
                      <a:pt x="433" y="1315"/>
                    </a:lnTo>
                    <a:lnTo>
                      <a:pt x="431" y="1315"/>
                    </a:lnTo>
                    <a:lnTo>
                      <a:pt x="433" y="1315"/>
                    </a:lnTo>
                    <a:lnTo>
                      <a:pt x="435" y="1315"/>
                    </a:lnTo>
                    <a:lnTo>
                      <a:pt x="438" y="1315"/>
                    </a:lnTo>
                    <a:lnTo>
                      <a:pt x="440" y="1315"/>
                    </a:lnTo>
                    <a:lnTo>
                      <a:pt x="442" y="1315"/>
                    </a:lnTo>
                    <a:lnTo>
                      <a:pt x="442" y="1313"/>
                    </a:lnTo>
                    <a:lnTo>
                      <a:pt x="442" y="1311"/>
                    </a:lnTo>
                    <a:lnTo>
                      <a:pt x="444" y="1311"/>
                    </a:lnTo>
                    <a:lnTo>
                      <a:pt x="444" y="1309"/>
                    </a:lnTo>
                    <a:lnTo>
                      <a:pt x="444" y="1307"/>
                    </a:lnTo>
                    <a:lnTo>
                      <a:pt x="446" y="1307"/>
                    </a:lnTo>
                    <a:lnTo>
                      <a:pt x="449" y="1307"/>
                    </a:lnTo>
                    <a:lnTo>
                      <a:pt x="451" y="1307"/>
                    </a:lnTo>
                    <a:lnTo>
                      <a:pt x="453" y="1307"/>
                    </a:lnTo>
                    <a:lnTo>
                      <a:pt x="453" y="1304"/>
                    </a:lnTo>
                    <a:lnTo>
                      <a:pt x="455" y="1304"/>
                    </a:lnTo>
                    <a:lnTo>
                      <a:pt x="457" y="1304"/>
                    </a:lnTo>
                    <a:lnTo>
                      <a:pt x="460" y="1304"/>
                    </a:lnTo>
                    <a:lnTo>
                      <a:pt x="462" y="1304"/>
                    </a:lnTo>
                    <a:lnTo>
                      <a:pt x="464" y="1304"/>
                    </a:lnTo>
                    <a:lnTo>
                      <a:pt x="464" y="1302"/>
                    </a:lnTo>
                    <a:lnTo>
                      <a:pt x="464" y="1300"/>
                    </a:lnTo>
                    <a:lnTo>
                      <a:pt x="466" y="1300"/>
                    </a:lnTo>
                    <a:lnTo>
                      <a:pt x="466" y="1298"/>
                    </a:lnTo>
                    <a:lnTo>
                      <a:pt x="466" y="1296"/>
                    </a:lnTo>
                    <a:lnTo>
                      <a:pt x="464" y="1296"/>
                    </a:lnTo>
                    <a:lnTo>
                      <a:pt x="464" y="1293"/>
                    </a:lnTo>
                    <a:lnTo>
                      <a:pt x="466" y="1293"/>
                    </a:lnTo>
                    <a:lnTo>
                      <a:pt x="466" y="1291"/>
                    </a:lnTo>
                    <a:lnTo>
                      <a:pt x="468" y="1291"/>
                    </a:lnTo>
                    <a:lnTo>
                      <a:pt x="468" y="1289"/>
                    </a:lnTo>
                    <a:lnTo>
                      <a:pt x="468" y="1287"/>
                    </a:lnTo>
                    <a:lnTo>
                      <a:pt x="468" y="1285"/>
                    </a:lnTo>
                    <a:lnTo>
                      <a:pt x="468" y="1282"/>
                    </a:lnTo>
                    <a:lnTo>
                      <a:pt x="468" y="1280"/>
                    </a:lnTo>
                    <a:lnTo>
                      <a:pt x="471" y="1280"/>
                    </a:lnTo>
                    <a:lnTo>
                      <a:pt x="473" y="1280"/>
                    </a:lnTo>
                    <a:lnTo>
                      <a:pt x="473" y="1278"/>
                    </a:lnTo>
                    <a:lnTo>
                      <a:pt x="471" y="1278"/>
                    </a:lnTo>
                    <a:lnTo>
                      <a:pt x="471" y="1276"/>
                    </a:lnTo>
                    <a:lnTo>
                      <a:pt x="473" y="1276"/>
                    </a:lnTo>
                    <a:lnTo>
                      <a:pt x="473" y="1278"/>
                    </a:lnTo>
                    <a:lnTo>
                      <a:pt x="473" y="1276"/>
                    </a:lnTo>
                    <a:lnTo>
                      <a:pt x="475" y="1276"/>
                    </a:lnTo>
                    <a:lnTo>
                      <a:pt x="475" y="1274"/>
                    </a:lnTo>
                    <a:lnTo>
                      <a:pt x="477" y="1274"/>
                    </a:lnTo>
                    <a:lnTo>
                      <a:pt x="477" y="1276"/>
                    </a:lnTo>
                    <a:lnTo>
                      <a:pt x="477" y="1274"/>
                    </a:lnTo>
                    <a:lnTo>
                      <a:pt x="479" y="1274"/>
                    </a:lnTo>
                    <a:lnTo>
                      <a:pt x="479" y="1276"/>
                    </a:lnTo>
                    <a:lnTo>
                      <a:pt x="482" y="1276"/>
                    </a:lnTo>
                    <a:lnTo>
                      <a:pt x="484" y="1276"/>
                    </a:lnTo>
                    <a:lnTo>
                      <a:pt x="484" y="1274"/>
                    </a:lnTo>
                    <a:lnTo>
                      <a:pt x="486" y="1274"/>
                    </a:lnTo>
                    <a:lnTo>
                      <a:pt x="486" y="1271"/>
                    </a:lnTo>
                    <a:lnTo>
                      <a:pt x="488" y="1274"/>
                    </a:lnTo>
                    <a:lnTo>
                      <a:pt x="490" y="1274"/>
                    </a:lnTo>
                    <a:lnTo>
                      <a:pt x="490" y="1271"/>
                    </a:lnTo>
                    <a:lnTo>
                      <a:pt x="493" y="1269"/>
                    </a:lnTo>
                    <a:lnTo>
                      <a:pt x="493" y="1267"/>
                    </a:lnTo>
                    <a:lnTo>
                      <a:pt x="493" y="1265"/>
                    </a:lnTo>
                    <a:lnTo>
                      <a:pt x="495" y="1265"/>
                    </a:lnTo>
                    <a:lnTo>
                      <a:pt x="497" y="1265"/>
                    </a:lnTo>
                    <a:lnTo>
                      <a:pt x="497" y="1263"/>
                    </a:lnTo>
                    <a:lnTo>
                      <a:pt x="499" y="1263"/>
                    </a:lnTo>
                    <a:lnTo>
                      <a:pt x="501" y="1263"/>
                    </a:lnTo>
                    <a:lnTo>
                      <a:pt x="501" y="1265"/>
                    </a:lnTo>
                    <a:lnTo>
                      <a:pt x="501" y="1267"/>
                    </a:lnTo>
                    <a:lnTo>
                      <a:pt x="504" y="1267"/>
                    </a:lnTo>
                    <a:lnTo>
                      <a:pt x="506" y="1267"/>
                    </a:lnTo>
                    <a:lnTo>
                      <a:pt x="506" y="1265"/>
                    </a:lnTo>
                    <a:lnTo>
                      <a:pt x="506" y="1263"/>
                    </a:lnTo>
                    <a:lnTo>
                      <a:pt x="506" y="1265"/>
                    </a:lnTo>
                    <a:lnTo>
                      <a:pt x="508" y="1265"/>
                    </a:lnTo>
                    <a:lnTo>
                      <a:pt x="508" y="1263"/>
                    </a:lnTo>
                    <a:lnTo>
                      <a:pt x="508" y="1265"/>
                    </a:lnTo>
                    <a:lnTo>
                      <a:pt x="510" y="1263"/>
                    </a:lnTo>
                    <a:lnTo>
                      <a:pt x="508" y="1263"/>
                    </a:lnTo>
                    <a:lnTo>
                      <a:pt x="510" y="1263"/>
                    </a:lnTo>
                    <a:lnTo>
                      <a:pt x="510" y="1260"/>
                    </a:lnTo>
                    <a:lnTo>
                      <a:pt x="510" y="1263"/>
                    </a:lnTo>
                    <a:lnTo>
                      <a:pt x="510" y="1265"/>
                    </a:lnTo>
                    <a:lnTo>
                      <a:pt x="512" y="1265"/>
                    </a:lnTo>
                    <a:lnTo>
                      <a:pt x="512" y="1263"/>
                    </a:lnTo>
                    <a:lnTo>
                      <a:pt x="512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5" y="1260"/>
                    </a:lnTo>
                    <a:lnTo>
                      <a:pt x="515" y="1258"/>
                    </a:lnTo>
                    <a:lnTo>
                      <a:pt x="517" y="1258"/>
                    </a:lnTo>
                    <a:lnTo>
                      <a:pt x="519" y="1258"/>
                    </a:lnTo>
                    <a:lnTo>
                      <a:pt x="519" y="1256"/>
                    </a:lnTo>
                    <a:lnTo>
                      <a:pt x="519" y="1258"/>
                    </a:lnTo>
                    <a:lnTo>
                      <a:pt x="521" y="1258"/>
                    </a:lnTo>
                    <a:lnTo>
                      <a:pt x="523" y="1256"/>
                    </a:lnTo>
                    <a:lnTo>
                      <a:pt x="521" y="1256"/>
                    </a:lnTo>
                    <a:lnTo>
                      <a:pt x="521" y="1254"/>
                    </a:lnTo>
                    <a:lnTo>
                      <a:pt x="523" y="1254"/>
                    </a:lnTo>
                    <a:lnTo>
                      <a:pt x="523" y="1252"/>
                    </a:lnTo>
                    <a:lnTo>
                      <a:pt x="523" y="1249"/>
                    </a:lnTo>
                    <a:lnTo>
                      <a:pt x="521" y="1252"/>
                    </a:lnTo>
                    <a:lnTo>
                      <a:pt x="519" y="1252"/>
                    </a:lnTo>
                    <a:lnTo>
                      <a:pt x="519" y="1249"/>
                    </a:lnTo>
                    <a:lnTo>
                      <a:pt x="519" y="1247"/>
                    </a:lnTo>
                    <a:lnTo>
                      <a:pt x="521" y="1247"/>
                    </a:lnTo>
                    <a:lnTo>
                      <a:pt x="521" y="1245"/>
                    </a:lnTo>
                    <a:lnTo>
                      <a:pt x="519" y="1245"/>
                    </a:lnTo>
                    <a:lnTo>
                      <a:pt x="521" y="1245"/>
                    </a:lnTo>
                    <a:lnTo>
                      <a:pt x="521" y="1243"/>
                    </a:lnTo>
                    <a:lnTo>
                      <a:pt x="519" y="1245"/>
                    </a:lnTo>
                    <a:lnTo>
                      <a:pt x="519" y="1243"/>
                    </a:lnTo>
                    <a:lnTo>
                      <a:pt x="521" y="1243"/>
                    </a:lnTo>
                    <a:lnTo>
                      <a:pt x="519" y="1241"/>
                    </a:lnTo>
                    <a:lnTo>
                      <a:pt x="519" y="1238"/>
                    </a:lnTo>
                    <a:lnTo>
                      <a:pt x="517" y="1238"/>
                    </a:lnTo>
                    <a:lnTo>
                      <a:pt x="515" y="1238"/>
                    </a:lnTo>
                    <a:lnTo>
                      <a:pt x="512" y="1238"/>
                    </a:lnTo>
                    <a:lnTo>
                      <a:pt x="512" y="1241"/>
                    </a:lnTo>
                    <a:lnTo>
                      <a:pt x="515" y="1241"/>
                    </a:lnTo>
                    <a:lnTo>
                      <a:pt x="512" y="1241"/>
                    </a:lnTo>
                    <a:lnTo>
                      <a:pt x="510" y="1241"/>
                    </a:lnTo>
                    <a:lnTo>
                      <a:pt x="508" y="1241"/>
                    </a:lnTo>
                    <a:lnTo>
                      <a:pt x="506" y="1241"/>
                    </a:lnTo>
                    <a:lnTo>
                      <a:pt x="506" y="1238"/>
                    </a:lnTo>
                    <a:lnTo>
                      <a:pt x="504" y="1238"/>
                    </a:lnTo>
                    <a:lnTo>
                      <a:pt x="506" y="1236"/>
                    </a:lnTo>
                    <a:lnTo>
                      <a:pt x="506" y="1234"/>
                    </a:lnTo>
                    <a:lnTo>
                      <a:pt x="506" y="1232"/>
                    </a:lnTo>
                    <a:lnTo>
                      <a:pt x="504" y="1232"/>
                    </a:lnTo>
                    <a:lnTo>
                      <a:pt x="506" y="1230"/>
                    </a:lnTo>
                    <a:lnTo>
                      <a:pt x="506" y="1227"/>
                    </a:lnTo>
                    <a:lnTo>
                      <a:pt x="504" y="1227"/>
                    </a:lnTo>
                    <a:lnTo>
                      <a:pt x="501" y="1227"/>
                    </a:lnTo>
                    <a:lnTo>
                      <a:pt x="499" y="1227"/>
                    </a:lnTo>
                    <a:lnTo>
                      <a:pt x="499" y="1225"/>
                    </a:lnTo>
                    <a:lnTo>
                      <a:pt x="497" y="1225"/>
                    </a:lnTo>
                    <a:lnTo>
                      <a:pt x="497" y="1227"/>
                    </a:lnTo>
                    <a:lnTo>
                      <a:pt x="497" y="1225"/>
                    </a:lnTo>
                    <a:lnTo>
                      <a:pt x="495" y="1225"/>
                    </a:lnTo>
                    <a:lnTo>
                      <a:pt x="495" y="1223"/>
                    </a:lnTo>
                    <a:lnTo>
                      <a:pt x="493" y="1223"/>
                    </a:lnTo>
                    <a:lnTo>
                      <a:pt x="495" y="1223"/>
                    </a:lnTo>
                    <a:lnTo>
                      <a:pt x="493" y="1221"/>
                    </a:lnTo>
                    <a:lnTo>
                      <a:pt x="490" y="1221"/>
                    </a:lnTo>
                    <a:lnTo>
                      <a:pt x="493" y="1219"/>
                    </a:lnTo>
                    <a:lnTo>
                      <a:pt x="490" y="1221"/>
                    </a:lnTo>
                    <a:lnTo>
                      <a:pt x="488" y="1219"/>
                    </a:lnTo>
                    <a:lnTo>
                      <a:pt x="488" y="1216"/>
                    </a:lnTo>
                    <a:lnTo>
                      <a:pt x="488" y="1219"/>
                    </a:lnTo>
                    <a:lnTo>
                      <a:pt x="486" y="1219"/>
                    </a:lnTo>
                    <a:lnTo>
                      <a:pt x="486" y="1216"/>
                    </a:lnTo>
                    <a:lnTo>
                      <a:pt x="484" y="1216"/>
                    </a:lnTo>
                    <a:lnTo>
                      <a:pt x="482" y="1216"/>
                    </a:lnTo>
                    <a:lnTo>
                      <a:pt x="482" y="1214"/>
                    </a:lnTo>
                    <a:lnTo>
                      <a:pt x="479" y="1214"/>
                    </a:lnTo>
                    <a:lnTo>
                      <a:pt x="477" y="1214"/>
                    </a:lnTo>
                    <a:lnTo>
                      <a:pt x="477" y="1212"/>
                    </a:lnTo>
                    <a:lnTo>
                      <a:pt x="479" y="1212"/>
                    </a:lnTo>
                    <a:lnTo>
                      <a:pt x="479" y="1210"/>
                    </a:lnTo>
                    <a:lnTo>
                      <a:pt x="479" y="1208"/>
                    </a:lnTo>
                    <a:lnTo>
                      <a:pt x="479" y="1205"/>
                    </a:lnTo>
                    <a:lnTo>
                      <a:pt x="477" y="1205"/>
                    </a:lnTo>
                    <a:lnTo>
                      <a:pt x="475" y="1205"/>
                    </a:lnTo>
                    <a:lnTo>
                      <a:pt x="477" y="1205"/>
                    </a:lnTo>
                    <a:lnTo>
                      <a:pt x="477" y="1203"/>
                    </a:lnTo>
                    <a:lnTo>
                      <a:pt x="475" y="1203"/>
                    </a:lnTo>
                    <a:lnTo>
                      <a:pt x="475" y="1205"/>
                    </a:lnTo>
                    <a:lnTo>
                      <a:pt x="473" y="1205"/>
                    </a:lnTo>
                    <a:lnTo>
                      <a:pt x="473" y="1208"/>
                    </a:lnTo>
                    <a:lnTo>
                      <a:pt x="471" y="1208"/>
                    </a:lnTo>
                    <a:lnTo>
                      <a:pt x="471" y="1210"/>
                    </a:lnTo>
                    <a:lnTo>
                      <a:pt x="471" y="1212"/>
                    </a:lnTo>
                    <a:lnTo>
                      <a:pt x="468" y="1212"/>
                    </a:lnTo>
                    <a:lnTo>
                      <a:pt x="468" y="1210"/>
                    </a:lnTo>
                    <a:lnTo>
                      <a:pt x="466" y="1210"/>
                    </a:lnTo>
                    <a:lnTo>
                      <a:pt x="464" y="1210"/>
                    </a:lnTo>
                    <a:lnTo>
                      <a:pt x="464" y="1208"/>
                    </a:lnTo>
                    <a:lnTo>
                      <a:pt x="466" y="1208"/>
                    </a:lnTo>
                    <a:lnTo>
                      <a:pt x="464" y="1205"/>
                    </a:lnTo>
                    <a:lnTo>
                      <a:pt x="466" y="1205"/>
                    </a:lnTo>
                    <a:lnTo>
                      <a:pt x="466" y="1203"/>
                    </a:lnTo>
                    <a:lnTo>
                      <a:pt x="464" y="1203"/>
                    </a:lnTo>
                    <a:lnTo>
                      <a:pt x="464" y="1199"/>
                    </a:lnTo>
                    <a:lnTo>
                      <a:pt x="466" y="1197"/>
                    </a:lnTo>
                    <a:lnTo>
                      <a:pt x="468" y="1197"/>
                    </a:lnTo>
                    <a:lnTo>
                      <a:pt x="471" y="1197"/>
                    </a:lnTo>
                    <a:lnTo>
                      <a:pt x="473" y="1197"/>
                    </a:lnTo>
                    <a:lnTo>
                      <a:pt x="475" y="1194"/>
                    </a:lnTo>
                    <a:lnTo>
                      <a:pt x="477" y="1194"/>
                    </a:lnTo>
                    <a:lnTo>
                      <a:pt x="477" y="1192"/>
                    </a:lnTo>
                    <a:lnTo>
                      <a:pt x="475" y="1190"/>
                    </a:lnTo>
                    <a:lnTo>
                      <a:pt x="475" y="1192"/>
                    </a:lnTo>
                    <a:lnTo>
                      <a:pt x="473" y="1192"/>
                    </a:lnTo>
                    <a:lnTo>
                      <a:pt x="473" y="1190"/>
                    </a:lnTo>
                    <a:lnTo>
                      <a:pt x="473" y="1188"/>
                    </a:lnTo>
                    <a:lnTo>
                      <a:pt x="475" y="1188"/>
                    </a:lnTo>
                    <a:lnTo>
                      <a:pt x="475" y="1190"/>
                    </a:lnTo>
                    <a:lnTo>
                      <a:pt x="475" y="1188"/>
                    </a:lnTo>
                    <a:lnTo>
                      <a:pt x="477" y="1188"/>
                    </a:lnTo>
                    <a:lnTo>
                      <a:pt x="475" y="1186"/>
                    </a:lnTo>
                    <a:lnTo>
                      <a:pt x="477" y="1186"/>
                    </a:lnTo>
                    <a:lnTo>
                      <a:pt x="479" y="1186"/>
                    </a:lnTo>
                    <a:lnTo>
                      <a:pt x="479" y="1183"/>
                    </a:lnTo>
                    <a:lnTo>
                      <a:pt x="477" y="1183"/>
                    </a:lnTo>
                    <a:lnTo>
                      <a:pt x="477" y="1181"/>
                    </a:lnTo>
                    <a:lnTo>
                      <a:pt x="477" y="1183"/>
                    </a:lnTo>
                    <a:lnTo>
                      <a:pt x="475" y="1183"/>
                    </a:lnTo>
                    <a:lnTo>
                      <a:pt x="475" y="1181"/>
                    </a:lnTo>
                    <a:lnTo>
                      <a:pt x="475" y="1179"/>
                    </a:lnTo>
                    <a:lnTo>
                      <a:pt x="475" y="1177"/>
                    </a:lnTo>
                    <a:lnTo>
                      <a:pt x="475" y="1179"/>
                    </a:lnTo>
                    <a:lnTo>
                      <a:pt x="477" y="1179"/>
                    </a:lnTo>
                    <a:lnTo>
                      <a:pt x="477" y="1177"/>
                    </a:lnTo>
                    <a:lnTo>
                      <a:pt x="475" y="1177"/>
                    </a:lnTo>
                    <a:lnTo>
                      <a:pt x="475" y="1175"/>
                    </a:lnTo>
                    <a:lnTo>
                      <a:pt x="475" y="1172"/>
                    </a:lnTo>
                    <a:lnTo>
                      <a:pt x="477" y="1172"/>
                    </a:lnTo>
                    <a:lnTo>
                      <a:pt x="475" y="1170"/>
                    </a:lnTo>
                    <a:lnTo>
                      <a:pt x="475" y="1168"/>
                    </a:lnTo>
                    <a:lnTo>
                      <a:pt x="473" y="1168"/>
                    </a:lnTo>
                    <a:lnTo>
                      <a:pt x="473" y="1166"/>
                    </a:lnTo>
                    <a:lnTo>
                      <a:pt x="475" y="1166"/>
                    </a:lnTo>
                    <a:lnTo>
                      <a:pt x="475" y="1164"/>
                    </a:lnTo>
                    <a:lnTo>
                      <a:pt x="477" y="1164"/>
                    </a:lnTo>
                    <a:lnTo>
                      <a:pt x="477" y="1161"/>
                    </a:lnTo>
                    <a:lnTo>
                      <a:pt x="477" y="1159"/>
                    </a:lnTo>
                    <a:lnTo>
                      <a:pt x="479" y="1159"/>
                    </a:lnTo>
                    <a:lnTo>
                      <a:pt x="479" y="1157"/>
                    </a:lnTo>
                    <a:lnTo>
                      <a:pt x="479" y="1155"/>
                    </a:lnTo>
                    <a:lnTo>
                      <a:pt x="482" y="1155"/>
                    </a:lnTo>
                    <a:lnTo>
                      <a:pt x="482" y="1153"/>
                    </a:lnTo>
                    <a:lnTo>
                      <a:pt x="484" y="1153"/>
                    </a:lnTo>
                    <a:lnTo>
                      <a:pt x="484" y="1155"/>
                    </a:lnTo>
                    <a:lnTo>
                      <a:pt x="486" y="1155"/>
                    </a:lnTo>
                    <a:lnTo>
                      <a:pt x="488" y="1153"/>
                    </a:lnTo>
                    <a:lnTo>
                      <a:pt x="490" y="1150"/>
                    </a:lnTo>
                    <a:lnTo>
                      <a:pt x="493" y="1148"/>
                    </a:lnTo>
                    <a:lnTo>
                      <a:pt x="497" y="1146"/>
                    </a:lnTo>
                    <a:lnTo>
                      <a:pt x="499" y="1142"/>
                    </a:lnTo>
                    <a:lnTo>
                      <a:pt x="504" y="1137"/>
                    </a:lnTo>
                    <a:lnTo>
                      <a:pt x="506" y="1135"/>
                    </a:lnTo>
                    <a:lnTo>
                      <a:pt x="506" y="1133"/>
                    </a:lnTo>
                    <a:lnTo>
                      <a:pt x="508" y="1131"/>
                    </a:lnTo>
                    <a:lnTo>
                      <a:pt x="508" y="1128"/>
                    </a:lnTo>
                    <a:lnTo>
                      <a:pt x="508" y="1126"/>
                    </a:lnTo>
                    <a:lnTo>
                      <a:pt x="510" y="1126"/>
                    </a:lnTo>
                    <a:lnTo>
                      <a:pt x="510" y="1124"/>
                    </a:lnTo>
                    <a:lnTo>
                      <a:pt x="512" y="1124"/>
                    </a:lnTo>
                    <a:lnTo>
                      <a:pt x="515" y="1122"/>
                    </a:lnTo>
                    <a:lnTo>
                      <a:pt x="519" y="1120"/>
                    </a:lnTo>
                    <a:lnTo>
                      <a:pt x="521" y="1117"/>
                    </a:lnTo>
                    <a:lnTo>
                      <a:pt x="523" y="1115"/>
                    </a:lnTo>
                    <a:lnTo>
                      <a:pt x="526" y="1113"/>
                    </a:lnTo>
                    <a:lnTo>
                      <a:pt x="526" y="1111"/>
                    </a:lnTo>
                    <a:lnTo>
                      <a:pt x="526" y="1109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6304047" y="494312"/>
              <a:ext cx="2382754" cy="978458"/>
              <a:chOff x="1788924" y="1931697"/>
              <a:chExt cx="6324343" cy="2393028"/>
            </a:xfrm>
          </p:grpSpPr>
          <p:sp>
            <p:nvSpPr>
              <p:cNvPr id="8" name="Flowchart: Connector 18"/>
              <p:cNvSpPr>
                <a:spLocks noChangeAspect="1"/>
              </p:cNvSpPr>
              <p:nvPr/>
            </p:nvSpPr>
            <p:spPr>
              <a:xfrm>
                <a:off x="4806599" y="3221008"/>
                <a:ext cx="101096" cy="100970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" name="Flowchart: Connector 19"/>
              <p:cNvSpPr>
                <a:spLocks noChangeAspect="1"/>
              </p:cNvSpPr>
              <p:nvPr/>
            </p:nvSpPr>
            <p:spPr>
              <a:xfrm>
                <a:off x="2114932" y="3189940"/>
                <a:ext cx="101096" cy="100970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Flowchart: Connector 20"/>
              <p:cNvSpPr>
                <a:spLocks noChangeAspect="1"/>
              </p:cNvSpPr>
              <p:nvPr/>
            </p:nvSpPr>
            <p:spPr>
              <a:xfrm>
                <a:off x="5855466" y="1931697"/>
                <a:ext cx="101096" cy="100970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" name="Flowchart: Connector 25"/>
              <p:cNvSpPr>
                <a:spLocks noChangeAspect="1"/>
              </p:cNvSpPr>
              <p:nvPr/>
            </p:nvSpPr>
            <p:spPr>
              <a:xfrm>
                <a:off x="3589242" y="3725859"/>
                <a:ext cx="101096" cy="100970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Flowchart: Connector 27"/>
              <p:cNvSpPr>
                <a:spLocks noChangeAspect="1"/>
              </p:cNvSpPr>
              <p:nvPr/>
            </p:nvSpPr>
            <p:spPr>
              <a:xfrm>
                <a:off x="6323032" y="3473432"/>
                <a:ext cx="105309" cy="104855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" name="Flowchart: Connector 30"/>
              <p:cNvSpPr>
                <a:spLocks noChangeAspect="1"/>
              </p:cNvSpPr>
              <p:nvPr/>
            </p:nvSpPr>
            <p:spPr>
              <a:xfrm>
                <a:off x="8012171" y="3706440"/>
                <a:ext cx="101096" cy="97088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" name="Flowchart: Connector 33"/>
              <p:cNvSpPr>
                <a:spLocks noChangeAspect="1"/>
              </p:cNvSpPr>
              <p:nvPr/>
            </p:nvSpPr>
            <p:spPr>
              <a:xfrm>
                <a:off x="3997835" y="2766641"/>
                <a:ext cx="101096" cy="100970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ln w="76200">
                    <a:solidFill>
                      <a:srgbClr val="DA1F28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/>
            </p:nvSpPr>
            <p:spPr bwMode="auto">
              <a:xfrm>
                <a:off x="1788924" y="3291942"/>
                <a:ext cx="437168" cy="29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6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เลย</a:t>
                </a:r>
                <a:endParaRPr lang="en-US" altLang="th-TH" sz="16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1" name="Rectangle 37"/>
              <p:cNvSpPr>
                <a:spLocks noChangeArrowheads="1"/>
              </p:cNvSpPr>
              <p:nvPr/>
            </p:nvSpPr>
            <p:spPr bwMode="auto">
              <a:xfrm>
                <a:off x="3036081" y="3874308"/>
                <a:ext cx="1495857" cy="45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หนองบัวลำภู</a:t>
                </a:r>
                <a:endParaRPr lang="en-US" altLang="th-TH" sz="1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4385638" y="3335135"/>
                <a:ext cx="727770" cy="297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6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อุดรธานี</a:t>
                </a:r>
                <a:endParaRPr lang="en-US" altLang="th-TH" sz="16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3" name="Rectangle 39"/>
              <p:cNvSpPr>
                <a:spLocks noChangeArrowheads="1"/>
              </p:cNvSpPr>
              <p:nvPr/>
            </p:nvSpPr>
            <p:spPr bwMode="auto">
              <a:xfrm>
                <a:off x="4639610" y="2363129"/>
                <a:ext cx="1214223" cy="45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4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หนองคาย</a:t>
                </a:r>
                <a:endParaRPr lang="en-US" altLang="th-TH" sz="1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4" name="Rectangle 40"/>
              <p:cNvSpPr>
                <a:spLocks noChangeArrowheads="1"/>
              </p:cNvSpPr>
              <p:nvPr/>
            </p:nvSpPr>
            <p:spPr bwMode="auto">
              <a:xfrm>
                <a:off x="5956561" y="1931697"/>
                <a:ext cx="660986" cy="297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6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บึงกาฬ</a:t>
                </a:r>
                <a:endParaRPr lang="en-US" altLang="th-TH" sz="16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>
                <a:off x="6025931" y="3571769"/>
                <a:ext cx="751235" cy="297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6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สกลนคร</a:t>
                </a:r>
                <a:endParaRPr lang="en-US" altLang="th-TH" sz="16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6" name="Rectangle 42"/>
              <p:cNvSpPr>
                <a:spLocks noChangeArrowheads="1"/>
              </p:cNvSpPr>
              <p:nvPr/>
            </p:nvSpPr>
            <p:spPr bwMode="auto">
              <a:xfrm>
                <a:off x="6987259" y="3100791"/>
                <a:ext cx="783723" cy="29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altLang="th-TH" sz="1600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นครพนม</a:t>
                </a:r>
                <a:endParaRPr lang="en-US" altLang="th-TH" sz="16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44" name="กล่องข้อความ 5"/>
          <p:cNvSpPr txBox="1">
            <a:spLocks noGrp="1"/>
          </p:cNvSpPr>
          <p:nvPr>
            <p:ph type="title"/>
          </p:nvPr>
        </p:nvSpPr>
        <p:spPr>
          <a:xfrm>
            <a:off x="899592" y="332656"/>
            <a:ext cx="74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ชื่อเรื่อง 1"/>
          <p:cNvSpPr txBox="1">
            <a:spLocks/>
          </p:cNvSpPr>
          <p:nvPr/>
        </p:nvSpPr>
        <p:spPr>
          <a:xfrm>
            <a:off x="457200" y="169582"/>
            <a:ext cx="8229600" cy="7780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สถานการณ์</a:t>
            </a:r>
            <a:r>
              <a:rPr lang="th-TH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ยาเสพติด</a:t>
            </a:r>
            <a:r>
              <a:rPr lang="th-TH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เขตสุขภาพที่ </a:t>
            </a:r>
            <a:r>
              <a:rPr lang="en-US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8</a:t>
            </a:r>
            <a:endParaRPr lang="th-TH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6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3879" y="5013176"/>
            <a:ext cx="8435279" cy="165618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</a:rPr>
              <a:t>การ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</a:rPr>
              <a:t>บำบัด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</a:rPr>
              <a:t>ยาเสพติด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</a:rPr>
              <a:t>   </a:t>
            </a:r>
            <a:r>
              <a:rPr lang="th-TH" sz="2400" b="1" dirty="0" smtClean="0">
                <a:latin typeface="DilleniaUPC" panose="02020603050405020304" pitchFamily="18" charset="-34"/>
              </a:rPr>
              <a:t>ผู้ป่วยส่วนใหญ่เป็น เพศชาย </a:t>
            </a:r>
            <a:r>
              <a:rPr lang="en-US" sz="2400" b="1" dirty="0" smtClean="0">
                <a:latin typeface="DilleniaUPC" panose="02020603050405020304" pitchFamily="18" charset="-34"/>
              </a:rPr>
              <a:t>(93.21%)</a:t>
            </a:r>
            <a:r>
              <a:rPr lang="th-TH" sz="2400" b="1" dirty="0" smtClean="0">
                <a:latin typeface="DilleniaUPC" panose="02020603050405020304" pitchFamily="18" charset="-34"/>
              </a:rPr>
              <a:t> ใช้</a:t>
            </a:r>
            <a:r>
              <a:rPr lang="th-TH" sz="2400" b="1" dirty="0">
                <a:latin typeface="DilleniaUPC" panose="02020603050405020304" pitchFamily="18" charset="-34"/>
              </a:rPr>
              <a:t>ยาบ้า มากที่สุด (</a:t>
            </a:r>
            <a:r>
              <a:rPr lang="en-US" sz="2400" b="1" dirty="0">
                <a:latin typeface="DilleniaUPC" panose="02020603050405020304" pitchFamily="18" charset="-34"/>
              </a:rPr>
              <a:t>89</a:t>
            </a:r>
            <a:r>
              <a:rPr lang="th-TH" sz="2400" b="1" dirty="0">
                <a:latin typeface="DilleniaUPC" panose="02020603050405020304" pitchFamily="18" charset="-34"/>
              </a:rPr>
              <a:t>.</a:t>
            </a:r>
            <a:r>
              <a:rPr lang="en-US" sz="2400" b="1" dirty="0">
                <a:latin typeface="DilleniaUPC" panose="02020603050405020304" pitchFamily="18" charset="-34"/>
              </a:rPr>
              <a:t>80 %</a:t>
            </a:r>
            <a:r>
              <a:rPr lang="th-TH" sz="2400" b="1" dirty="0">
                <a:latin typeface="DilleniaUPC" panose="02020603050405020304" pitchFamily="18" charset="-34"/>
              </a:rPr>
              <a:t>)  รองลงมาคือ กัญชา (</a:t>
            </a:r>
            <a:r>
              <a:rPr lang="en-US" sz="2400" b="1" dirty="0">
                <a:latin typeface="DilleniaUPC" panose="02020603050405020304" pitchFamily="18" charset="-34"/>
              </a:rPr>
              <a:t>6</a:t>
            </a:r>
            <a:r>
              <a:rPr lang="th-TH" sz="2400" b="1" dirty="0">
                <a:latin typeface="DilleniaUPC" panose="02020603050405020304" pitchFamily="18" charset="-34"/>
              </a:rPr>
              <a:t>.</a:t>
            </a:r>
            <a:r>
              <a:rPr lang="en-US" sz="2400" b="1" dirty="0">
                <a:latin typeface="DilleniaUPC" panose="02020603050405020304" pitchFamily="18" charset="-34"/>
              </a:rPr>
              <a:t>55%</a:t>
            </a:r>
            <a:r>
              <a:rPr lang="th-TH" sz="2400" b="1" dirty="0">
                <a:latin typeface="DilleniaUPC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กลุ่มอายุ 18-24  ปี มากที่สุด 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(39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.3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9%</a:t>
            </a:r>
            <a:r>
              <a:rPr lang="th-TH" sz="2400" b="1" dirty="0">
                <a:solidFill>
                  <a:srgbClr val="C00000"/>
                </a:solidFill>
                <a:latin typeface="DilleniaUPC" panose="02020603050405020304" pitchFamily="18" charset="-34"/>
              </a:rPr>
              <a:t>)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 รองลงมา    กลุ่มอายุ 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 25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29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 ปี (1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6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DilleniaUPC" panose="02020603050405020304" pitchFamily="18" charset="-34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7%</a:t>
            </a:r>
            <a:r>
              <a:rPr lang="th-TH" sz="2400" b="1" dirty="0">
                <a:solidFill>
                  <a:srgbClr val="C00000"/>
                </a:solidFill>
                <a:latin typeface="DilleniaUPC" panose="02020603050405020304" pitchFamily="18" charset="-34"/>
              </a:rPr>
              <a:t>)</a:t>
            </a:r>
            <a:r>
              <a:rPr lang="th-TH" sz="2400" b="1" dirty="0" smtClean="0">
                <a:solidFill>
                  <a:srgbClr val="C00000"/>
                </a:solidFill>
                <a:latin typeface="Dillenia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อาชีพ รับจ้าง  2</a:t>
            </a:r>
            <a:r>
              <a:rPr lang="en-US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5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07 %</a:t>
            </a:r>
            <a:r>
              <a:rPr lang="th-TH" sz="2400" b="1" dirty="0">
                <a:solidFill>
                  <a:srgbClr val="0070C0"/>
                </a:solidFill>
                <a:latin typeface="Dillenia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รองลง</a:t>
            </a:r>
            <a:r>
              <a:rPr lang="en-US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การเกษตร (</a:t>
            </a:r>
            <a:r>
              <a:rPr lang="en-US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23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31%</a:t>
            </a:r>
            <a:r>
              <a:rPr lang="th-TH" sz="2400" b="1" dirty="0" smtClean="0">
                <a:solidFill>
                  <a:srgbClr val="0070C0"/>
                </a:solidFill>
                <a:latin typeface="DilleniaUPC" panose="02020603050405020304" pitchFamily="18" charset="-34"/>
              </a:rPr>
              <a:t>)               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เป็นผู้เสพ (</a:t>
            </a:r>
            <a:r>
              <a:rPr lang="en-US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62.62%) 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รองลงมาเป็นผู้ติด </a:t>
            </a:r>
            <a:r>
              <a:rPr lang="en-US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(32.43%) 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และเป็นผู้ใช้ (</a:t>
            </a:r>
            <a:r>
              <a:rPr lang="en-US" sz="2400" b="1" dirty="0" smtClean="0">
                <a:solidFill>
                  <a:srgbClr val="002060"/>
                </a:solidFill>
                <a:latin typeface="DilleniaUPC" panose="02020603050405020304" pitchFamily="18" charset="-34"/>
              </a:rPr>
              <a:t>4.95%)</a:t>
            </a:r>
          </a:p>
          <a:p>
            <a:pPr marL="0" indent="0">
              <a:buNone/>
            </a:pPr>
            <a:endParaRPr lang="th-TH" sz="2400" b="1" dirty="0" smtClean="0"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208" y="3402285"/>
            <a:ext cx="84352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+mj-cs"/>
              </a:rPr>
              <a:t>การค้า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+mj-cs"/>
              </a:rPr>
              <a:t>และแพร่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+mj-cs"/>
              </a:rPr>
              <a:t>ระบาด  </a:t>
            </a:r>
            <a:r>
              <a:rPr 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ปัญหาอยู่ในระดับปานกลาง  มีพื้นที่การค้าและการแพร่ระบาดสำคัญ  </a:t>
            </a:r>
            <a:r>
              <a:rPr lang="th-TH" altLang="th-TH" sz="2200" b="1" dirty="0" smtClean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อุดรธานี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 อ.บ้าน</a:t>
            </a:r>
            <a:r>
              <a:rPr lang="th-TH" altLang="th-TH" sz="2200" b="1" dirty="0" err="1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ดุง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อ.บ้าน</a:t>
            </a:r>
            <a:r>
              <a:rPr lang="th-TH" altLang="th-TH" sz="2200" b="1" dirty="0" err="1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ผือ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 </a:t>
            </a:r>
            <a:r>
              <a:rPr lang="th-TH" altLang="th-TH" sz="2200" b="1" dirty="0" smtClean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นครพนม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 อ.ท่าอุ</a:t>
            </a:r>
            <a:r>
              <a:rPr lang="th-TH" altLang="th-TH" sz="2200" b="1" dirty="0" err="1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เทน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อ.ศรี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สงคราม 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จ.เลย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    อ.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วังสะพุง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เชียงคาน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จ.บึงกาฬ 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อ.ปากคาด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อ.เซ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กา 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จ.หนองคาย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อ.โพนพิสัย</a:t>
            </a:r>
            <a:r>
              <a:rPr lang="en-US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สังคม  </a:t>
            </a:r>
            <a:r>
              <a:rPr lang="th-TH" altLang="th-TH" sz="2200" b="1" dirty="0" smtClean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สกลนคร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 อ.สว่างแดนดิน อ.พัง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โคน </a:t>
            </a:r>
            <a:r>
              <a:rPr lang="th-TH" altLang="th-TH" sz="2200" b="1" dirty="0">
                <a:solidFill>
                  <a:srgbClr val="C00000"/>
                </a:solidFill>
                <a:latin typeface="DilleniaUPC" panose="02020603050405020304" pitchFamily="18" charset="-34"/>
                <a:cs typeface="+mj-cs"/>
              </a:rPr>
              <a:t>จ.หนองบัวลำภู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ได้แก่ 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อ.เมือง 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อ.</a:t>
            </a:r>
            <a:r>
              <a:rPr lang="th-TH" altLang="th-TH" sz="2200" b="1" dirty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นากลาง อ.ศรีบุญ</a:t>
            </a:r>
            <a:r>
              <a:rPr lang="th-TH" altLang="th-TH" sz="2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+mj-cs"/>
              </a:rPr>
              <a:t>เรือง</a:t>
            </a:r>
            <a:endParaRPr lang="th-TH" altLang="th-TH" sz="2200" b="1" dirty="0">
              <a:solidFill>
                <a:srgbClr val="002060"/>
              </a:solidFill>
              <a:latin typeface="DilleniaUPC" panose="02020603050405020304" pitchFamily="18" charset="-34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03402" y="1387138"/>
            <a:ext cx="32890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ปัญหาการ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นำเข้า  </a:t>
            </a:r>
            <a:r>
              <a:rPr lang="th-TH" sz="2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ยา</a:t>
            </a:r>
            <a:r>
              <a:rPr lang="th-TH" sz="22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เสพ</a:t>
            </a:r>
            <a:r>
              <a:rPr lang="th-TH" sz="2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ติด</a:t>
            </a:r>
            <a:r>
              <a:rPr lang="th-TH" sz="2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ตาม  แนว</a:t>
            </a:r>
            <a:r>
              <a:rPr lang="th-TH" sz="2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ชายแดน</a:t>
            </a:r>
            <a:r>
              <a:rPr lang="th-TH" sz="2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ภาคตะวันออกเฉียงเหนือตอนบน ค่อนข้าง</a:t>
            </a:r>
            <a:r>
              <a:rPr lang="th-TH" sz="2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รุนแรง </a:t>
            </a:r>
            <a:r>
              <a:rPr lang="th-TH" sz="2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ประเภท</a:t>
            </a:r>
            <a:r>
              <a:rPr lang="th-TH" sz="22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ยาเสพติด</a:t>
            </a:r>
            <a:r>
              <a:rPr lang="th-TH" sz="2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ที่นำเข้าส่วนใหญ่ คือ ยาบ้า กัญชาแห้ง และ</a:t>
            </a:r>
            <a:r>
              <a:rPr lang="th-TH" sz="22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ไอซ์</a:t>
            </a:r>
            <a:endParaRPr lang="th-TH" sz="2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64088" y="1182525"/>
            <a:ext cx="3528392" cy="1887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3402285"/>
            <a:ext cx="8507288" cy="1538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83608" y="1067313"/>
            <a:ext cx="195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/>
              <a:t>จ.เลย </a:t>
            </a:r>
            <a:r>
              <a:rPr lang="en-US" sz="1600" b="1" dirty="0" smtClean="0"/>
              <a:t>Focal point</a:t>
            </a:r>
          </a:p>
          <a:p>
            <a:pPr algn="ctr"/>
            <a:r>
              <a:rPr lang="th-TH" sz="1600" b="1" dirty="0" smtClean="0"/>
              <a:t>สาขา</a:t>
            </a:r>
            <a:r>
              <a:rPr lang="th-TH" sz="1600" b="1" dirty="0" err="1" smtClean="0"/>
              <a:t>ยาเสพติด</a:t>
            </a:r>
            <a:r>
              <a:rPr lang="th-TH" sz="1600" b="1" dirty="0" smtClean="0"/>
              <a:t> </a:t>
            </a:r>
            <a:r>
              <a:rPr lang="en-US" sz="1600" b="1" dirty="0" smtClean="0"/>
              <a:t>, </a:t>
            </a:r>
            <a:r>
              <a:rPr lang="th-TH" sz="1600" b="1" dirty="0" smtClean="0"/>
              <a:t>สุขภาพจิต   </a:t>
            </a:r>
            <a:endParaRPr lang="th-TH" sz="1600" b="1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83609" y="1067313"/>
            <a:ext cx="1880088" cy="567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ลูกศรเชื่อมต่อแบบตรง 27"/>
          <p:cNvCxnSpPr/>
          <p:nvPr/>
        </p:nvCxnSpPr>
        <p:spPr>
          <a:xfrm>
            <a:off x="943977" y="1667583"/>
            <a:ext cx="490606" cy="604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" y="116632"/>
            <a:ext cx="9015935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11560" y="1988840"/>
            <a:ext cx="33123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หญิงไทย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0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400"/>
            <a:ext cx="91249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4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7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3525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83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88569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" y="3140968"/>
            <a:ext cx="87916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9219" name="ตัวแทนเนื้อหา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20467" r="5008" b="21027"/>
          <a:stretch>
            <a:fillRect/>
          </a:stretch>
        </p:blipFill>
        <p:spPr>
          <a:xfrm>
            <a:off x="0" y="0"/>
            <a:ext cx="9144000" cy="3860800"/>
          </a:xfrm>
        </p:spPr>
      </p:pic>
      <p:pic>
        <p:nvPicPr>
          <p:cNvPr id="9220" name="ตัวแทนเนื้อหา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20706" r="4453" b="21750"/>
          <a:stretch>
            <a:fillRect/>
          </a:stretch>
        </p:blipFill>
        <p:spPr bwMode="auto">
          <a:xfrm>
            <a:off x="36513" y="3573463"/>
            <a:ext cx="9144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5508625" y="1700213"/>
            <a:ext cx="647700" cy="5762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10243" name="ตัวแทนเนื้อหา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 t="20947" r="4646" b="21027"/>
          <a:stretch>
            <a:fillRect/>
          </a:stretch>
        </p:blipFill>
        <p:spPr>
          <a:xfrm>
            <a:off x="0" y="0"/>
            <a:ext cx="9229725" cy="3644900"/>
          </a:xfrm>
        </p:spPr>
      </p:pic>
      <p:pic>
        <p:nvPicPr>
          <p:cNvPr id="10244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20947" r="4466" b="21027"/>
          <a:stretch>
            <a:fillRect/>
          </a:stretch>
        </p:blipFill>
        <p:spPr bwMode="auto">
          <a:xfrm>
            <a:off x="0" y="3429000"/>
            <a:ext cx="92297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5651500" y="1196975"/>
            <a:ext cx="504825" cy="4984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11267" name="ตัวแทนเนื้อหา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20706" r="4828" b="20786"/>
          <a:stretch>
            <a:fillRect/>
          </a:stretch>
        </p:blipFill>
        <p:spPr>
          <a:xfrm>
            <a:off x="3175" y="0"/>
            <a:ext cx="9144000" cy="3500438"/>
          </a:xfrm>
        </p:spPr>
      </p:pic>
      <p:pic>
        <p:nvPicPr>
          <p:cNvPr id="11268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20467" r="4828" b="21509"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5580063" y="2349500"/>
            <a:ext cx="504825" cy="3587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pic>
        <p:nvPicPr>
          <p:cNvPr id="12292" name="รูปภาพ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19823" r="4666" b="21638"/>
          <a:stretch>
            <a:fillRect/>
          </a:stretch>
        </p:blipFill>
        <p:spPr bwMode="auto">
          <a:xfrm>
            <a:off x="0" y="-31750"/>
            <a:ext cx="9144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t="29855" r="4103" b="12360"/>
          <a:stretch>
            <a:fillRect/>
          </a:stretch>
        </p:blipFill>
        <p:spPr bwMode="auto">
          <a:xfrm>
            <a:off x="0" y="3716338"/>
            <a:ext cx="92297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5508625" y="2276475"/>
            <a:ext cx="576263" cy="431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0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การบำบัด</a:t>
            </a:r>
            <a:r>
              <a:rPr lang="th-TH" sz="3600" b="1" dirty="0" err="1" smtClean="0">
                <a:solidFill>
                  <a:srgbClr val="002060"/>
                </a:solidFill>
              </a:rPr>
              <a:t>ยาเสพติด</a:t>
            </a:r>
            <a:r>
              <a:rPr lang="th-TH" sz="3600" b="1" dirty="0" smtClean="0">
                <a:solidFill>
                  <a:srgbClr val="002060"/>
                </a:solidFill>
              </a:rPr>
              <a:t>ทุกระบบ  ปี </a:t>
            </a:r>
            <a:r>
              <a:rPr lang="en-US" sz="3600" b="1" dirty="0" smtClean="0">
                <a:solidFill>
                  <a:srgbClr val="002060"/>
                </a:solidFill>
              </a:rPr>
              <a:t>2559-2561 </a:t>
            </a:r>
            <a:r>
              <a:rPr lang="th-TH" sz="3600" b="1" dirty="0" smtClean="0">
                <a:solidFill>
                  <a:srgbClr val="002060"/>
                </a:solidFill>
              </a:rPr>
              <a:t> เขตสุขภาพที่ </a:t>
            </a:r>
            <a:r>
              <a:rPr lang="en-US" sz="3600" b="1" dirty="0" smtClean="0">
                <a:solidFill>
                  <a:srgbClr val="002060"/>
                </a:solidFill>
              </a:rPr>
              <a:t>8</a:t>
            </a: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85204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4843" y="6577607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ที่มา </a:t>
            </a:r>
            <a:r>
              <a:rPr lang="en-US" sz="1400" dirty="0" smtClean="0"/>
              <a:t>: </a:t>
            </a:r>
            <a:r>
              <a:rPr lang="th-TH" sz="1400" dirty="0" smtClean="0"/>
              <a:t>ระบบ </a:t>
            </a:r>
            <a:r>
              <a:rPr lang="th-TH" sz="1400" dirty="0" err="1" smtClean="0"/>
              <a:t>บสต</a:t>
            </a:r>
            <a:r>
              <a:rPr lang="th-TH" sz="1400" dirty="0" smtClean="0"/>
              <a:t>. 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5260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61400" cy="6492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การพัฒนาระบบบริการสุขภาพ </a:t>
            </a:r>
            <a:r>
              <a:rPr lang="th-TH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สาขาสุขภาพจิตและจิตเวช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15531"/>
              </p:ext>
            </p:extLst>
          </p:nvPr>
        </p:nvGraphicFramePr>
        <p:xfrm>
          <a:off x="107950" y="908050"/>
          <a:ext cx="8877300" cy="576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521"/>
                <a:gridCol w="5603779"/>
              </a:tblGrid>
              <a:tr h="797571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กระบวนการทำงาน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6" marR="9142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</a:p>
                  </a:txBody>
                  <a:tcPr marL="91426" marR="91426" marT="45726" marB="45726"/>
                </a:tc>
              </a:tr>
              <a:tr h="4963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Service Delivery</a:t>
                      </a:r>
                      <a:endParaRPr lang="en-US" sz="40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6" marR="91426"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0"/>
                        </a:spcAft>
                        <a:buNone/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เปิด </a:t>
                      </a:r>
                      <a:r>
                        <a:rPr lang="en-US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ward 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จิตเวช</a:t>
                      </a:r>
                      <a:r>
                        <a:rPr lang="th-TH" sz="36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</a:t>
                      </a:r>
                      <a:r>
                        <a:rPr lang="en-US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รพศ.สกลนคร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เปิด </a:t>
                      </a:r>
                      <a:r>
                        <a:rPr lang="en-US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OPD 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จิตเวช (</a:t>
                      </a:r>
                      <a:r>
                        <a:rPr lang="en-US" sz="36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Extened</a:t>
                      </a:r>
                      <a:r>
                        <a:rPr lang="en-US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OPD)</a:t>
                      </a:r>
                      <a:r>
                        <a:rPr lang="th-TH" sz="3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  </a:t>
                      </a:r>
                      <a:r>
                        <a:rPr lang="th-TH" sz="3600" b="1" kern="1200" dirty="0" err="1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รพช</a:t>
                      </a:r>
                      <a:r>
                        <a:rPr lang="th-TH" sz="3600" b="1" kern="120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ระดับ </a:t>
                      </a:r>
                      <a:r>
                        <a:rPr lang="en-US" sz="3600" b="1" kern="120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</a:t>
                      </a:r>
                      <a:r>
                        <a:rPr lang="en-US" sz="3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ขึ้นไป  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  </a:t>
                      </a:r>
                      <a:r>
                        <a:rPr lang="th-TH" sz="3600" b="1" kern="1200" dirty="0" err="1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รพช</a:t>
                      </a:r>
                      <a:r>
                        <a:rPr lang="th-TH" sz="3600" b="1" kern="120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ระดับ </a:t>
                      </a:r>
                      <a:r>
                        <a:rPr lang="en-US" sz="3600" b="1" kern="120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</a:t>
                      </a:r>
                      <a:r>
                        <a:rPr lang="en-US" sz="3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th-TH" sz="3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ขึ้นไป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3.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นำร่อง</a:t>
                      </a:r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Dash</a:t>
                      </a:r>
                      <a:r>
                        <a:rPr lang="en-US" sz="36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borad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506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จิตเวช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ปีงบประมาณ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2562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r>
                        <a:rPr lang="th-TH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ในพื้นที่ จังหวัดเลย หนองบัวลำภู 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26" marR="91426" marT="45726" marB="4572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757238" y="3644900"/>
            <a:ext cx="2024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>
                <a:latin typeface="FreesiaUPC" pitchFamily="34" charset="-34"/>
                <a:cs typeface="FreesiaUPC" pitchFamily="34" charset="-34"/>
              </a:rPr>
              <a:t>เตียงจิตเวช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>
                <a:latin typeface="FreesiaUPC" pitchFamily="34" charset="-34"/>
                <a:cs typeface="FreesiaUPC" pitchFamily="34" charset="-34"/>
              </a:rPr>
              <a:t>12.5 เตียงต่อ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>
                <a:latin typeface="FreesiaUPC" pitchFamily="34" charset="-34"/>
                <a:cs typeface="FreesiaUPC" pitchFamily="34" charset="-34"/>
              </a:rPr>
              <a:t>100,000 ประชากร</a:t>
            </a:r>
          </a:p>
        </p:txBody>
      </p:sp>
    </p:spTree>
    <p:extLst>
      <p:ext uri="{BB962C8B-B14F-4D97-AF65-F5344CB8AC3E}">
        <p14:creationId xmlns:p14="http://schemas.microsoft.com/office/powerpoint/2010/main" val="1646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1188" y="1557338"/>
            <a:ext cx="2990850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ขอขอบคุณ</a:t>
            </a:r>
          </a:p>
        </p:txBody>
      </p:sp>
      <p:pic>
        <p:nvPicPr>
          <p:cNvPr id="2355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08125"/>
            <a:ext cx="4700587" cy="3752850"/>
          </a:xfrm>
        </p:spPr>
      </p:pic>
    </p:spTree>
    <p:extLst>
      <p:ext uri="{BB962C8B-B14F-4D97-AF65-F5344CB8AC3E}">
        <p14:creationId xmlns:p14="http://schemas.microsoft.com/office/powerpoint/2010/main" val="439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881"/>
              </p:ext>
            </p:extLst>
          </p:nvPr>
        </p:nvGraphicFramePr>
        <p:xfrm>
          <a:off x="251520" y="332656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47946"/>
              </p:ext>
            </p:extLst>
          </p:nvPr>
        </p:nvGraphicFramePr>
        <p:xfrm>
          <a:off x="34071" y="3501008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723639"/>
              </p:ext>
            </p:extLst>
          </p:nvPr>
        </p:nvGraphicFramePr>
        <p:xfrm>
          <a:off x="457200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548679"/>
            <a:ext cx="3499676" cy="138499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การบำบัดฟื้นฟู</a:t>
            </a:r>
            <a:r>
              <a:rPr lang="th-TH" b="1" dirty="0" err="1" smtClean="0">
                <a:solidFill>
                  <a:schemeClr val="bg1"/>
                </a:solidFill>
              </a:rPr>
              <a:t>ยาเสพติด</a:t>
            </a:r>
            <a:r>
              <a:rPr lang="th-TH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ใน </a:t>
            </a:r>
            <a:r>
              <a:rPr lang="en-US" b="1" dirty="0" smtClean="0">
                <a:solidFill>
                  <a:schemeClr val="bg1"/>
                </a:solidFill>
              </a:rPr>
              <a:t>3 </a:t>
            </a:r>
            <a:r>
              <a:rPr lang="th-TH" b="1" dirty="0" smtClean="0">
                <a:solidFill>
                  <a:schemeClr val="bg1"/>
                </a:solidFill>
              </a:rPr>
              <a:t>ระบบ ปี </a:t>
            </a:r>
            <a:r>
              <a:rPr lang="en-US" b="1" dirty="0" smtClean="0">
                <a:solidFill>
                  <a:schemeClr val="bg1"/>
                </a:solidFill>
              </a:rPr>
              <a:t>2559- 2560 </a:t>
            </a:r>
            <a:endParaRPr lang="th-TH" b="1" dirty="0" smtClean="0">
              <a:solidFill>
                <a:schemeClr val="bg1"/>
              </a:solidFill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>เขตสุขภาพที่ 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53716"/>
            <a:ext cx="1681871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ระบบสมัครใจ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717032"/>
            <a:ext cx="206979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ระบบบังคับบำบัด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6481" y="3734900"/>
            <a:ext cx="16930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ระบบต้องโทษ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กลุ่ม 51"/>
          <p:cNvGrpSpPr/>
          <p:nvPr/>
        </p:nvGrpSpPr>
        <p:grpSpPr>
          <a:xfrm>
            <a:off x="0" y="0"/>
            <a:ext cx="9144000" cy="692696"/>
            <a:chOff x="0" y="0"/>
            <a:chExt cx="10058400" cy="785056"/>
          </a:xfrm>
        </p:grpSpPr>
        <p:sp>
          <p:nvSpPr>
            <p:cNvPr id="2" name="สามเหลี่ยมหน้าจั่ว 1"/>
            <p:cNvSpPr/>
            <p:nvPr/>
          </p:nvSpPr>
          <p:spPr>
            <a:xfrm>
              <a:off x="0" y="0"/>
              <a:ext cx="10058400" cy="645840"/>
            </a:xfrm>
            <a:prstGeom prst="triangle">
              <a:avLst>
                <a:gd name="adj" fmla="val 4985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1031" y="52547"/>
              <a:ext cx="1987597" cy="73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แผนงาน </a:t>
              </a:r>
              <a:r>
                <a:rPr lang="th-TH" sz="18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ยา</a:t>
              </a:r>
              <a:r>
                <a:rPr lang="th-TH" sz="18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เสพ</a:t>
              </a:r>
              <a:r>
                <a:rPr lang="th-TH" sz="1800" b="1" dirty="0" err="1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ติด</a:t>
              </a:r>
              <a:r>
                <a:rPr lang="th-TH" sz="1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เขต</a:t>
              </a:r>
              <a:r>
                <a:rPr lang="en-US" sz="1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8</a:t>
              </a:r>
              <a:r>
                <a:rPr lang="th-TH" sz="1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1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ปีงบประมาณ </a:t>
              </a:r>
              <a:r>
                <a:rPr lang="en-US" sz="1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2562</a:t>
              </a:r>
              <a:endPara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0" y="653225"/>
            <a:ext cx="4310153" cy="928981"/>
            <a:chOff x="0" y="1197521"/>
            <a:chExt cx="4741168" cy="1052846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924744" y="1242255"/>
              <a:ext cx="3816424" cy="100811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>
              <a:noAutofit/>
            </a:bodyPr>
            <a:lstStyle/>
            <a:p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1. ผู้ใช้  ผู้เสพ ผู้ติด</a:t>
              </a:r>
              <a:r>
                <a:rPr lang="th-TH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ยาเสพติด</a:t>
              </a:r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ได้รับการบำบัดฟื้นฟู  ลด</a:t>
              </a:r>
              <a:r>
                <a:rPr lang="th-TH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อันตราย   </a:t>
              </a:r>
            </a:p>
            <a:p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จาก</a:t>
              </a:r>
              <a:r>
                <a:rPr lang="th-TH" sz="1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ยา</a:t>
              </a:r>
              <a:r>
                <a:rPr lang="th-TH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เสพติด</a:t>
              </a:r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และติดตามดูแลช่วยเหลือตามมาตรฐาน</a:t>
              </a:r>
            </a:p>
            <a:p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2. ประชาชนได้รับการสร้างเสริมภูมิคุ้มกันและป้องกัน</a:t>
              </a:r>
              <a:r>
                <a:rPr lang="th-TH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ภัย</a:t>
              </a:r>
            </a:p>
            <a:p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-TH" sz="1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ยา</a:t>
              </a:r>
              <a:r>
                <a:rPr lang="th-TH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เสพติด</a:t>
              </a:r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endParaRPr lang="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กลุ่ม 6"/>
            <p:cNvGrpSpPr/>
            <p:nvPr/>
          </p:nvGrpSpPr>
          <p:grpSpPr>
            <a:xfrm>
              <a:off x="0" y="1197521"/>
              <a:ext cx="1008112" cy="936104"/>
              <a:chOff x="924744" y="2374032"/>
              <a:chExt cx="1368152" cy="1152128"/>
            </a:xfrm>
          </p:grpSpPr>
          <p:sp>
            <p:nvSpPr>
              <p:cNvPr id="5" name="ข้าวหลามตัด 4"/>
              <p:cNvSpPr/>
              <p:nvPr/>
            </p:nvSpPr>
            <p:spPr>
              <a:xfrm>
                <a:off x="924744" y="2374032"/>
                <a:ext cx="1368152" cy="1152128"/>
              </a:xfrm>
              <a:prstGeom prst="diamond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1008" y="2688249"/>
                <a:ext cx="1065353" cy="47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solidFill>
                      <a:schemeClr val="tx2">
                        <a:lumMod val="75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เป้าหมาย</a:t>
                </a:r>
              </a:p>
            </p:txBody>
          </p:sp>
        </p:grpSp>
      </p:grpSp>
      <p:sp>
        <p:nvSpPr>
          <p:cNvPr id="9" name="สี่เหลี่ยมผืนผ้า 8"/>
          <p:cNvSpPr/>
          <p:nvPr/>
        </p:nvSpPr>
        <p:spPr>
          <a:xfrm>
            <a:off x="447905" y="1806275"/>
            <a:ext cx="8379113" cy="5426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>
              <a:spcBef>
                <a:spcPts val="1319"/>
              </a:spcBef>
              <a:spcAft>
                <a:spcPts val="879"/>
              </a:spcAft>
            </a:pP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KPI :</a:t>
            </a:r>
            <a:r>
              <a:rPr lang="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ร้อยละ 20 ของผู้ติดยาเสพติดที่บำบัดครบตามเกณฑ์ที่กำหนดของแต่ละระบบ และได้ร้บการติดตามดูแลต่อเนื่อง 1 ปี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(Retention Rate) </a:t>
            </a:r>
            <a:b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40 ของผู้ใช้ ผู้เสพที่บำบัดครบตามเกณฑ์ที่กำหนดของแต่ละระบบหยุดเสพต่อเนื่องหลงจำหน่ายจากการบำบัด 3 เดือน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(Remission Rate)</a:t>
            </a:r>
          </a:p>
        </p:txBody>
      </p:sp>
      <p:grpSp>
        <p:nvGrpSpPr>
          <p:cNvPr id="54" name="กลุ่ม 53"/>
          <p:cNvGrpSpPr/>
          <p:nvPr/>
        </p:nvGrpSpPr>
        <p:grpSpPr>
          <a:xfrm>
            <a:off x="4375615" y="649526"/>
            <a:ext cx="4725721" cy="906319"/>
            <a:chOff x="4813176" y="1183804"/>
            <a:chExt cx="5198293" cy="1027162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5823645" y="1202854"/>
              <a:ext cx="4187824" cy="10081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>
              <a:noAutofit/>
            </a:bodyPr>
            <a:lstStyle/>
            <a:p>
              <a:pPr fontAlgn="base"/>
              <a:r>
                <a:rPr lang="en-US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1. </a:t>
              </a:r>
              <a: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ประชากรไทยช่วงอายุ 15 - 55 ปีที่เป็นผู้ใช้</a:t>
              </a:r>
              <a:r>
                <a:rPr lang="th-TH" sz="1400" b="1" dirty="0" err="1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ยาเสพติด</a:t>
              </a:r>
              <a: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ประมาณ 1.4 ล้านคน </a:t>
              </a:r>
            </a:p>
            <a:p>
              <a:pPr fontAlgn="base"/>
              <a:r>
                <a:rPr lang="en-US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2. </a:t>
              </a:r>
              <a: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ทรัพยากรในการบำบัดฟื้นฟูไม่เพียงพอในการรองรับและ ขาดการมีส่วนร่วม</a:t>
              </a:r>
              <a:b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  ของภาคีเครือข่าย </a:t>
              </a:r>
            </a:p>
            <a:p>
              <a:pPr fontAlgn="base"/>
              <a:r>
                <a:rPr lang="en-US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3. </a:t>
              </a:r>
              <a:r>
                <a:rPr lang="th-TH" sz="1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ขาดกลไกที่มีประสิทธิภาพในการนำผู้เสพกลับสู่สังคม </a:t>
              </a:r>
            </a:p>
          </p:txBody>
        </p:sp>
        <p:grpSp>
          <p:nvGrpSpPr>
            <p:cNvPr id="12" name="กลุ่ม 11"/>
            <p:cNvGrpSpPr/>
            <p:nvPr/>
          </p:nvGrpSpPr>
          <p:grpSpPr>
            <a:xfrm>
              <a:off x="4813176" y="1183804"/>
              <a:ext cx="1080120" cy="936104"/>
              <a:chOff x="924744" y="2374032"/>
              <a:chExt cx="1384959" cy="1152128"/>
            </a:xfrm>
          </p:grpSpPr>
          <p:sp>
            <p:nvSpPr>
              <p:cNvPr id="13" name="ข้าวหลามตัด 12"/>
              <p:cNvSpPr/>
              <p:nvPr/>
            </p:nvSpPr>
            <p:spPr>
              <a:xfrm>
                <a:off x="924744" y="2374032"/>
                <a:ext cx="1368152" cy="1152128"/>
              </a:xfrm>
              <a:prstGeom prst="diamond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31280" y="2688251"/>
                <a:ext cx="1278423" cy="47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SarabunPSK" pitchFamily="34" charset="-34"/>
                    <a:cs typeface="TH SarabunPSK" pitchFamily="34" charset="-34"/>
                  </a:rPr>
                  <a:t>สถานการณ์</a:t>
                </a:r>
              </a:p>
            </p:txBody>
          </p:sp>
        </p:grpSp>
      </p:grpSp>
      <p:sp>
        <p:nvSpPr>
          <p:cNvPr id="15" name="สี่เหลี่ยมผืนผ้า 14"/>
          <p:cNvSpPr/>
          <p:nvPr/>
        </p:nvSpPr>
        <p:spPr>
          <a:xfrm>
            <a:off x="447905" y="2285343"/>
            <a:ext cx="8379113" cy="2541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algn="ctr">
              <a:spcBef>
                <a:spcPts val="879"/>
              </a:spcBef>
            </a:pP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th" sz="1600" b="1" dirty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5" name="กลุ่ม 54"/>
          <p:cNvGrpSpPr/>
          <p:nvPr/>
        </p:nvGrpSpPr>
        <p:grpSpPr>
          <a:xfrm>
            <a:off x="442020" y="2537804"/>
            <a:ext cx="8640960" cy="788365"/>
            <a:chOff x="486222" y="3238128"/>
            <a:chExt cx="9505056" cy="893480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486222" y="3238129"/>
              <a:ext cx="1584176" cy="853768"/>
              <a:chOff x="636712" y="3382144"/>
              <a:chExt cx="1584176" cy="720080"/>
            </a:xfrm>
          </p:grpSpPr>
          <p:sp>
            <p:nvSpPr>
              <p:cNvPr id="17" name="มนมุมสี่เหลี่ยมด้านทแยงมุม 16"/>
              <p:cNvSpPr/>
              <p:nvPr/>
            </p:nvSpPr>
            <p:spPr>
              <a:xfrm>
                <a:off x="636712" y="3454152"/>
                <a:ext cx="1512168" cy="648072"/>
              </a:xfrm>
              <a:prstGeom prst="round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24744" y="3526160"/>
                <a:ext cx="1296144" cy="55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ส่งเสริมป้องกัน</a:t>
                </a:r>
                <a:br>
                  <a:rPr lang="th-TH" sz="16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ไม่เสพ</a:t>
                </a:r>
                <a:r>
                  <a:rPr lang="th-TH" sz="1600" dirty="0" err="1">
                    <a:latin typeface="TH SarabunPSK" pitchFamily="34" charset="-34"/>
                    <a:cs typeface="TH SarabunPSK" pitchFamily="34" charset="-34"/>
                  </a:rPr>
                  <a:t>ยาเสพติด</a:t>
                </a:r>
                <a:endParaRPr lang="th-TH" sz="16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6712" y="3382144"/>
                <a:ext cx="380360" cy="61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S1</a:t>
                </a:r>
                <a:endParaRPr lang="th-TH" sz="1800" dirty="0"/>
              </a:p>
            </p:txBody>
          </p:sp>
        </p:grpSp>
        <p:grpSp>
          <p:nvGrpSpPr>
            <p:cNvPr id="21" name="กลุ่ม 20"/>
            <p:cNvGrpSpPr/>
            <p:nvPr/>
          </p:nvGrpSpPr>
          <p:grpSpPr>
            <a:xfrm>
              <a:off x="2070398" y="3238128"/>
              <a:ext cx="1603226" cy="883955"/>
              <a:chOff x="636712" y="3382144"/>
              <a:chExt cx="1603226" cy="883955"/>
            </a:xfrm>
          </p:grpSpPr>
          <p:sp>
            <p:nvSpPr>
              <p:cNvPr id="22" name="มนมุมสี่เหลี่ยมด้านทแยงมุม 21"/>
              <p:cNvSpPr/>
              <p:nvPr/>
            </p:nvSpPr>
            <p:spPr>
              <a:xfrm>
                <a:off x="636712" y="3454152"/>
                <a:ext cx="1512168" cy="792088"/>
              </a:xfrm>
              <a:prstGeom prst="round2Diag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71786" y="3435102"/>
                <a:ext cx="1368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400" dirty="0">
                    <a:latin typeface="TH SarabunPSK" pitchFamily="34" charset="-34"/>
                    <a:cs typeface="TH SarabunPSK" pitchFamily="34" charset="-34"/>
                  </a:rPr>
                  <a:t>บำบัดฟื้นฟูลดอันตรายจาก</a:t>
                </a:r>
                <a:r>
                  <a:rPr lang="th-TH" sz="1400" dirty="0" err="1">
                    <a:latin typeface="TH SarabunPSK" pitchFamily="34" charset="-34"/>
                    <a:cs typeface="TH SarabunPSK" pitchFamily="34" charset="-34"/>
                  </a:rPr>
                  <a:t>ยาเสพติด</a:t>
                </a:r>
                <a:r>
                  <a:rPr lang="th-TH" sz="1400" dirty="0">
                    <a:latin typeface="TH SarabunPSK" pitchFamily="34" charset="-34"/>
                    <a:cs typeface="TH SarabunPSK" pitchFamily="34" charset="-34"/>
                  </a:rPr>
                  <a:t>และกลับคืนสู่สังคม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6712" y="3382144"/>
                <a:ext cx="38036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S2</a:t>
                </a:r>
                <a:endParaRPr lang="th-TH" sz="1800" dirty="0"/>
              </a:p>
            </p:txBody>
          </p:sp>
        </p:grpSp>
        <p:grpSp>
          <p:nvGrpSpPr>
            <p:cNvPr id="25" name="กลุ่ม 24"/>
            <p:cNvGrpSpPr/>
            <p:nvPr/>
          </p:nvGrpSpPr>
          <p:grpSpPr>
            <a:xfrm>
              <a:off x="3654574" y="3238128"/>
              <a:ext cx="1573510" cy="893480"/>
              <a:chOff x="636712" y="3382144"/>
              <a:chExt cx="1573510" cy="893480"/>
            </a:xfrm>
          </p:grpSpPr>
          <p:sp>
            <p:nvSpPr>
              <p:cNvPr id="26" name="มนมุมสี่เหลี่ยมด้านทแยงมุม 25"/>
              <p:cNvSpPr/>
              <p:nvPr/>
            </p:nvSpPr>
            <p:spPr>
              <a:xfrm>
                <a:off x="636712" y="3454152"/>
                <a:ext cx="1512168" cy="792088"/>
              </a:xfrm>
              <a:prstGeom prst="round2Diag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4078" y="3444627"/>
                <a:ext cx="12961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400" dirty="0">
                    <a:latin typeface="TH SarabunPSK" pitchFamily="34" charset="-34"/>
                    <a:cs typeface="TH SarabunPSK" pitchFamily="34" charset="-34"/>
                  </a:rPr>
                  <a:t>พัฒนาการมีส่วนร่วมของชุมชนและภาคีเครือข่าย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6712" y="3382144"/>
                <a:ext cx="38036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S3</a:t>
                </a:r>
                <a:endParaRPr lang="th-TH" sz="1800" dirty="0"/>
              </a:p>
            </p:txBody>
          </p:sp>
        </p:grpSp>
        <p:grpSp>
          <p:nvGrpSpPr>
            <p:cNvPr id="29" name="กลุ่ม 28"/>
            <p:cNvGrpSpPr/>
            <p:nvPr/>
          </p:nvGrpSpPr>
          <p:grpSpPr>
            <a:xfrm>
              <a:off x="5238750" y="3238129"/>
              <a:ext cx="1561847" cy="853768"/>
              <a:chOff x="636712" y="3382144"/>
              <a:chExt cx="1561847" cy="720080"/>
            </a:xfrm>
          </p:grpSpPr>
          <p:sp>
            <p:nvSpPr>
              <p:cNvPr id="30" name="มนมุมสี่เหลี่ยมด้านทแยงมุม 29"/>
              <p:cNvSpPr/>
              <p:nvPr/>
            </p:nvSpPr>
            <p:spPr>
              <a:xfrm>
                <a:off x="636712" y="3454152"/>
                <a:ext cx="1512168" cy="648072"/>
              </a:xfrm>
              <a:prstGeom prst="round2Diag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2415" y="3526159"/>
                <a:ext cx="1296144" cy="55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พัฒนาระบบข้อมูลและการสื่อสาร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6712" y="3382144"/>
                <a:ext cx="380360" cy="61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S4</a:t>
                </a:r>
                <a:endParaRPr lang="th-TH" sz="1800" dirty="0"/>
              </a:p>
            </p:txBody>
          </p:sp>
        </p:grpSp>
        <p:grpSp>
          <p:nvGrpSpPr>
            <p:cNvPr id="33" name="กลุ่ม 32"/>
            <p:cNvGrpSpPr/>
            <p:nvPr/>
          </p:nvGrpSpPr>
          <p:grpSpPr>
            <a:xfrm>
              <a:off x="6822926" y="3238128"/>
              <a:ext cx="1512168" cy="876524"/>
              <a:chOff x="636712" y="3382144"/>
              <a:chExt cx="1512168" cy="876524"/>
            </a:xfrm>
          </p:grpSpPr>
          <p:sp>
            <p:nvSpPr>
              <p:cNvPr id="34" name="มนมุมสี่เหลี่ยมด้านทแยงมุม 33"/>
              <p:cNvSpPr/>
              <p:nvPr/>
            </p:nvSpPr>
            <p:spPr>
              <a:xfrm>
                <a:off x="636712" y="3454152"/>
                <a:ext cx="1512168" cy="792088"/>
              </a:xfrm>
              <a:prstGeom prst="round2Diag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23206" y="3526160"/>
                <a:ext cx="1296144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/>
                  <a:t>พัฒนากฎหมาย</a:t>
                </a:r>
                <a:br>
                  <a:rPr lang="th-TH" sz="1800" dirty="0"/>
                </a:br>
                <a:r>
                  <a:rPr lang="th-TH" sz="1800" dirty="0"/>
                  <a:t>และการควบคุม</a:t>
                </a:r>
                <a:endParaRPr lang="th-TH" sz="18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6712" y="3382144"/>
                <a:ext cx="38036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S5</a:t>
                </a:r>
                <a:endParaRPr lang="th-TH" sz="1800" dirty="0"/>
              </a:p>
            </p:txBody>
          </p:sp>
        </p:grpSp>
        <p:grpSp>
          <p:nvGrpSpPr>
            <p:cNvPr id="37" name="กลุ่ม 36"/>
            <p:cNvGrpSpPr/>
            <p:nvPr/>
          </p:nvGrpSpPr>
          <p:grpSpPr>
            <a:xfrm>
              <a:off x="8407102" y="3238128"/>
              <a:ext cx="1584176" cy="876524"/>
              <a:chOff x="636712" y="3382144"/>
              <a:chExt cx="1584176" cy="876524"/>
            </a:xfrm>
          </p:grpSpPr>
          <p:sp>
            <p:nvSpPr>
              <p:cNvPr id="38" name="มนมุมสี่เหลี่ยมด้านทแยงมุม 37"/>
              <p:cNvSpPr/>
              <p:nvPr/>
            </p:nvSpPr>
            <p:spPr>
              <a:xfrm>
                <a:off x="636712" y="3454152"/>
                <a:ext cx="1512168" cy="792088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24744" y="3526160"/>
                <a:ext cx="1296144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/>
                  <a:t>พัฒนาระบบ</a:t>
                </a:r>
                <a:br>
                  <a:rPr lang="th-TH" sz="1800" dirty="0"/>
                </a:br>
                <a:r>
                  <a:rPr lang="th-TH" sz="1800" dirty="0"/>
                  <a:t>บริหารจัดการ</a:t>
                </a:r>
                <a:endParaRPr lang="th-TH" sz="18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6712" y="3382144"/>
                <a:ext cx="38036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S6</a:t>
                </a:r>
                <a:endParaRPr lang="th-TH" sz="1800" dirty="0"/>
              </a:p>
            </p:txBody>
          </p:sp>
        </p:grpSp>
      </p:grpSp>
      <p:pic>
        <p:nvPicPr>
          <p:cNvPr id="41" name="รูปภาพ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7" y="3506637"/>
            <a:ext cx="465513" cy="1383702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6" y="5209028"/>
            <a:ext cx="482138" cy="1381685"/>
          </a:xfrm>
          <a:prstGeom prst="rect">
            <a:avLst/>
          </a:prstGeom>
        </p:spPr>
      </p:pic>
      <p:grpSp>
        <p:nvGrpSpPr>
          <p:cNvPr id="56" name="กลุ่ม 55"/>
          <p:cNvGrpSpPr/>
          <p:nvPr/>
        </p:nvGrpSpPr>
        <p:grpSpPr>
          <a:xfrm>
            <a:off x="570170" y="3388991"/>
            <a:ext cx="8379113" cy="1588412"/>
            <a:chOff x="636712" y="4174232"/>
            <a:chExt cx="9217024" cy="1800200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636712" y="4174232"/>
              <a:ext cx="1440160" cy="18002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A1.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เสริมสร้างความตระหนัก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และภูม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ิ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คุ้มก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ั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นยาเสพติด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ในทุกกล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ุ่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ม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วั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ย </a:t>
              </a:r>
              <a:endParaRPr lang="en-US" sz="1300" dirty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2. ดำเน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ิ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นงานโครงการ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TO BE NUMBER ONE </a:t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อย่างจริงจังต่อเนื่อง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</a:t>
              </a:r>
              <a:endParaRPr lang="th" sz="13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2148880" y="4174232"/>
              <a:ext cx="1512168" cy="1800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A3.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เพิ่มการเข้า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ถึงใน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บ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ำ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บ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ั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ด 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ฟื้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นฟู</a:t>
              </a:r>
            </a:p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A4.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เพ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ิ่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มการเข้า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ถึง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ลดอ้นตราย จากยาเสพติด</a:t>
              </a:r>
            </a:p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A5.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เพิ่มประสิทธิภาพการ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ติดตาม และการกลับคีน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สู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่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ลังคมของผู้เสพยาเสพติด </a:t>
              </a:r>
              <a:endParaRPr lang="en-US" sz="1300" dirty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A6. 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กำ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กับดูแลมาตรฐาน</a:t>
              </a: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3733056" y="4174232"/>
              <a:ext cx="1368152" cy="1800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600" dirty="0">
                  <a:latin typeface="TH SarabunPSK" pitchFamily="34" charset="-34"/>
                  <a:cs typeface="TH SarabunPSK" pitchFamily="34" charset="-34"/>
                </a:rPr>
                <a:t> A7. </a:t>
              </a:r>
              <a:r>
                <a:rPr lang="th" sz="1600" dirty="0">
                  <a:latin typeface="TH SarabunPSK" pitchFamily="34" charset="-34"/>
                  <a:cs typeface="TH SarabunPSK" pitchFamily="34" charset="-34"/>
                </a:rPr>
                <a:t>สร้างเสริม “</a:t>
              </a:r>
              <a:r>
                <a:rPr lang="th" sz="1600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sz="16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sz="16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dirty="0" smtClean="0"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" sz="1600" dirty="0" smtClean="0">
                  <a:latin typeface="TH SarabunPSK" pitchFamily="34" charset="-34"/>
                  <a:cs typeface="TH SarabunPSK" pitchFamily="34" charset="-34"/>
                </a:rPr>
                <a:t>บำบัด</a:t>
              </a:r>
              <a:r>
                <a:rPr lang="th-TH" sz="1600" dirty="0" err="1" smtClean="0">
                  <a:latin typeface="TH SarabunPSK" pitchFamily="34" charset="-34"/>
                  <a:cs typeface="TH SarabunPSK" pitchFamily="34" charset="-34"/>
                </a:rPr>
                <a:t>ฟื้</a:t>
              </a:r>
              <a:r>
                <a:rPr lang="th" sz="1600" dirty="0">
                  <a:latin typeface="TH SarabunPSK" pitchFamily="34" charset="-34"/>
                  <a:cs typeface="TH SarabunPSK" pitchFamily="34" charset="-34"/>
                </a:rPr>
                <a:t>นฟูโดยใข้ </a:t>
              </a:r>
              <a:endParaRPr lang="th-TH" sz="1600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16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dirty="0" smtClean="0">
                  <a:latin typeface="TH SarabunPSK" pitchFamily="34" charset="-34"/>
                  <a:cs typeface="TH SarabunPSK" pitchFamily="34" charset="-34"/>
                </a:rPr>
                <a:t>    ชุ</a:t>
              </a:r>
              <a:r>
                <a:rPr lang="th" sz="1600" dirty="0">
                  <a:latin typeface="TH SarabunPSK" pitchFamily="34" charset="-34"/>
                  <a:cs typeface="TH SarabunPSK" pitchFamily="34" charset="-34"/>
                </a:rPr>
                <a:t>ม</a:t>
              </a:r>
              <a:r>
                <a:rPr lang="th-TH" sz="1600" dirty="0">
                  <a:latin typeface="TH SarabunPSK" pitchFamily="34" charset="-34"/>
                  <a:cs typeface="TH SarabunPSK" pitchFamily="34" charset="-34"/>
                </a:rPr>
                <a:t>ช</a:t>
              </a:r>
              <a:r>
                <a:rPr lang="th" sz="1600" dirty="0">
                  <a:latin typeface="TH SarabunPSK" pitchFamily="34" charset="-34"/>
                  <a:cs typeface="TH SarabunPSK" pitchFamily="34" charset="-34"/>
                </a:rPr>
                <a:t>น</a:t>
              </a:r>
              <a:r>
                <a:rPr lang="th" sz="1600" dirty="0" smtClean="0">
                  <a:latin typeface="TH SarabunPSK" pitchFamily="34" charset="-34"/>
                  <a:cs typeface="TH SarabunPSK" pitchFamily="34" charset="-34"/>
                </a:rPr>
                <a:t>เป็น</a:t>
              </a:r>
              <a:r>
                <a:rPr lang="th-TH" sz="1600" dirty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1600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16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dirty="0" smtClean="0">
                  <a:latin typeface="TH SarabunPSK" pitchFamily="34" charset="-34"/>
                  <a:cs typeface="TH SarabunPSK" pitchFamily="34" charset="-34"/>
                </a:rPr>
                <a:t>   ศูนย์</a:t>
              </a:r>
              <a:r>
                <a:rPr lang="th" sz="1600" dirty="0">
                  <a:latin typeface="TH SarabunPSK" pitchFamily="34" charset="-34"/>
                  <a:cs typeface="TH SarabunPSK" pitchFamily="34" charset="-34"/>
                </a:rPr>
                <a:t>กลาง” </a:t>
              </a:r>
              <a:r>
                <a:rPr lang="en-US" sz="1600" dirty="0">
                  <a:latin typeface="TH SarabunPSK" pitchFamily="34" charset="-34"/>
                  <a:cs typeface="TH SarabunPSK" pitchFamily="34" charset="-34"/>
                </a:rPr>
                <a:t>{</a:t>
              </a:r>
              <a:r>
                <a:rPr lang="en-US" sz="1600" dirty="0" err="1">
                  <a:latin typeface="TH SarabunPSK" pitchFamily="34" charset="-34"/>
                  <a:cs typeface="TH SarabunPSK" pitchFamily="34" charset="-34"/>
                </a:rPr>
                <a:t>CBTx</a:t>
              </a:r>
              <a:r>
                <a:rPr lang="en-US" sz="1600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5188074" y="4174232"/>
              <a:ext cx="1584176" cy="18002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A8.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ประสิทธิภาพ และความ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เป็นมิตรฐานข้อมูล บำบัด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ยาเสพติดของ ประเทศไทย</a:t>
              </a:r>
            </a:p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A9. 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ขย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ายการส</a:t>
              </a:r>
              <a:r>
                <a:rPr lang="th-TH" sz="1300" dirty="0" err="1">
                  <a:latin typeface="TH SarabunPSK" pitchFamily="34" charset="-34"/>
                  <a:cs typeface="TH SarabunPSK" pitchFamily="34" charset="-34"/>
                </a:rPr>
                <a:t>ี่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อสารเจตคติ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ด้าน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ก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ารบำบัดในวงกว้าง</a:t>
              </a:r>
            </a:p>
          </p:txBody>
        </p:sp>
        <p:sp>
          <p:nvSpPr>
            <p:cNvPr id="47" name="สี่เหลี่ยมผืนผ้า 46"/>
            <p:cNvSpPr/>
            <p:nvPr/>
          </p:nvSpPr>
          <p:spPr>
            <a:xfrm>
              <a:off x="6877025" y="4174232"/>
              <a:ext cx="1440160" cy="18002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A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10.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พัฒนากฎหมายให้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เอื้อต่อการควบคุม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 การบำบัดรักษา 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และ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ฟื้น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ฟูยาเสพติด</a:t>
              </a:r>
            </a:p>
          </p:txBody>
        </p:sp>
        <p:sp>
          <p:nvSpPr>
            <p:cNvPr id="48" name="สี่เหลี่ยมผืนผ้า 47"/>
            <p:cNvSpPr/>
            <p:nvPr/>
          </p:nvSpPr>
          <p:spPr>
            <a:xfrm>
              <a:off x="8413576" y="4174232"/>
              <a:ext cx="1440160" cy="1800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noAutofit/>
            </a:bodyPr>
            <a:lstStyle/>
            <a:p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A11.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เพิ่มกำลังคนและ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ความ</a:t>
              </a:r>
              <a:r>
                <a:rPr lang="th-TH" sz="1300" dirty="0">
                  <a:latin typeface="TH SarabunPSK" pitchFamily="34" charset="-34"/>
                  <a:cs typeface="TH SarabunPSK" pitchFamily="34" charset="-34"/>
                </a:rPr>
                <a:t>เชี่ยวชาญ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ด้าน</a:t>
              </a: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300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sz="1300" dirty="0">
                  <a:latin typeface="TH SarabunPSK" pitchFamily="34" charset="-34"/>
                  <a:cs typeface="TH SarabunPSK" pitchFamily="34" charset="-34"/>
                </a:rPr>
                <a:t>        </a:t>
              </a:r>
              <a:r>
                <a:rPr lang="th" sz="1300" dirty="0">
                  <a:latin typeface="TH SarabunPSK" pitchFamily="34" charset="-34"/>
                  <a:cs typeface="TH SarabunPSK" pitchFamily="34" charset="-34"/>
                </a:rPr>
                <a:t>ยาเสพติด ที่เหมาะสม</a:t>
              </a:r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544193" y="5059434"/>
            <a:ext cx="2277655" cy="1816111"/>
            <a:chOff x="598612" y="5734025"/>
            <a:chExt cx="2505421" cy="2058259"/>
          </a:xfrm>
        </p:grpSpPr>
        <p:grpSp>
          <p:nvGrpSpPr>
            <p:cNvPr id="57" name="กลุ่ม 56"/>
            <p:cNvGrpSpPr/>
            <p:nvPr/>
          </p:nvGrpSpPr>
          <p:grpSpPr>
            <a:xfrm>
              <a:off x="598612" y="5734025"/>
              <a:ext cx="2442940" cy="1941984"/>
              <a:chOff x="708719" y="5830416"/>
              <a:chExt cx="2160241" cy="1941984"/>
            </a:xfrm>
          </p:grpSpPr>
          <p:sp>
            <p:nvSpPr>
              <p:cNvPr id="50" name="สี่เหลี่ยมมุมมน 49"/>
              <p:cNvSpPr/>
              <p:nvPr/>
            </p:nvSpPr>
            <p:spPr>
              <a:xfrm>
                <a:off x="924744" y="5845274"/>
                <a:ext cx="1944216" cy="192712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รูปห้าเหลี่ยม 48"/>
              <p:cNvSpPr/>
              <p:nvPr/>
            </p:nvSpPr>
            <p:spPr>
              <a:xfrm>
                <a:off x="708719" y="5830416"/>
                <a:ext cx="858763" cy="432048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3 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เดือน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858068" y="6100539"/>
              <a:ext cx="2245965" cy="169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มีแนวทางการดำเนินงาน “การบำบัดฟื้นฟูโดยใช้ชุมชนเป็นศูนย์กลาง” (</a:t>
              </a:r>
              <a:r>
                <a:rPr lang="en-US" sz="1300" b="1" dirty="0" err="1">
                  <a:latin typeface="TH SarabunPSK" pitchFamily="34" charset="-34"/>
                  <a:cs typeface="TH SarabunPSK" pitchFamily="34" charset="-34"/>
                </a:rPr>
                <a:t>CBTx</a:t>
              </a:r>
              <a:r>
                <a:rPr lang="en-US" sz="13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ส่งเสริมการใช้  </a:t>
              </a:r>
              <a:r>
                <a:rPr lang="en-US" sz="1300" b="1" dirty="0">
                  <a:latin typeface="TH SarabunPSK" pitchFamily="34" charset="-34"/>
                  <a:cs typeface="TH SarabunPSK" pitchFamily="34" charset="-34"/>
                </a:rPr>
                <a:t>Application </a:t>
              </a: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ส่งเสริมป้องกันและเพิ่มการเข้าถึงการบำบัดฟื้นฟู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50 ของศูนย์ปรับเปลี่ยนฯ  ศูนย์ฟื้นฟู เรือนจำผ่านเกณฑ์มาตรฐานของกระทรวงสาธารณสุข(การประเมินตนเอง)</a:t>
              </a:r>
            </a:p>
          </p:txBody>
        </p:sp>
      </p:grpSp>
      <p:grpSp>
        <p:nvGrpSpPr>
          <p:cNvPr id="71" name="กลุ่ม 70"/>
          <p:cNvGrpSpPr/>
          <p:nvPr/>
        </p:nvGrpSpPr>
        <p:grpSpPr>
          <a:xfrm>
            <a:off x="2813190" y="5052036"/>
            <a:ext cx="2211157" cy="1849317"/>
            <a:chOff x="3094509" y="5725641"/>
            <a:chExt cx="2432272" cy="209589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3094509" y="5725641"/>
              <a:ext cx="2304256" cy="1941984"/>
              <a:chOff x="708720" y="5830416"/>
              <a:chExt cx="2160240" cy="1941984"/>
            </a:xfrm>
          </p:grpSpPr>
          <p:sp>
            <p:nvSpPr>
              <p:cNvPr id="59" name="สี่เหลี่ยมมุมมน 58"/>
              <p:cNvSpPr/>
              <p:nvPr/>
            </p:nvSpPr>
            <p:spPr>
              <a:xfrm>
                <a:off x="924744" y="5845274"/>
                <a:ext cx="1944216" cy="192712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รูปห้าเหลี่ยม 59"/>
              <p:cNvSpPr/>
              <p:nvPr/>
            </p:nvSpPr>
            <p:spPr>
              <a:xfrm>
                <a:off x="708720" y="5830416"/>
                <a:ext cx="864096" cy="432048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6 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เดือน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324935" y="6129789"/>
              <a:ext cx="2201846" cy="169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50 อำเภอมีการดำเนินการบำบัดฟื้นฟูโดยใช้ชุมชนเป็นศูนย์กลาง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100 จังหวัดมีการกำกับดูแลมาตรฐานหน่วยบำบัดฟื้นฟู</a:t>
              </a:r>
              <a:r>
                <a:rPr lang="th-TH" sz="1300" b="1" dirty="0" err="1">
                  <a:latin typeface="TH SarabunPSK" pitchFamily="34" charset="-34"/>
                  <a:cs typeface="TH SarabunPSK" pitchFamily="34" charset="-34"/>
                </a:rPr>
                <a:t>ยาเสพติด</a:t>
              </a: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(ประเมินภายนอก)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มีฐานข้อมูลด้านการบำบัด(</a:t>
              </a:r>
              <a:r>
                <a:rPr lang="th-TH" sz="1300" b="1" dirty="0" err="1">
                  <a:latin typeface="TH SarabunPSK" pitchFamily="34" charset="-34"/>
                  <a:cs typeface="TH SarabunPSK" pitchFamily="34" charset="-34"/>
                </a:rPr>
                <a:t>บสต.</a:t>
              </a: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) </a:t>
              </a:r>
              <a:br>
                <a:rPr lang="th-TH" sz="1300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ที่เป็นมิตรกับผู้ใช้</a:t>
              </a:r>
            </a:p>
          </p:txBody>
        </p:sp>
      </p:grpSp>
      <p:grpSp>
        <p:nvGrpSpPr>
          <p:cNvPr id="72" name="กลุ่ม 71"/>
          <p:cNvGrpSpPr/>
          <p:nvPr/>
        </p:nvGrpSpPr>
        <p:grpSpPr>
          <a:xfrm>
            <a:off x="4960960" y="5052036"/>
            <a:ext cx="2033127" cy="1713515"/>
            <a:chOff x="5457056" y="5725641"/>
            <a:chExt cx="2236440" cy="1941984"/>
          </a:xfrm>
        </p:grpSpPr>
        <p:grpSp>
          <p:nvGrpSpPr>
            <p:cNvPr id="61" name="กลุ่ม 60"/>
            <p:cNvGrpSpPr/>
            <p:nvPr/>
          </p:nvGrpSpPr>
          <p:grpSpPr>
            <a:xfrm>
              <a:off x="5457056" y="5725641"/>
              <a:ext cx="2232248" cy="1941984"/>
              <a:chOff x="708720" y="5830416"/>
              <a:chExt cx="2160240" cy="1941984"/>
            </a:xfrm>
          </p:grpSpPr>
          <p:sp>
            <p:nvSpPr>
              <p:cNvPr id="62" name="สี่เหลี่ยมมุมมน 61"/>
              <p:cNvSpPr/>
              <p:nvPr/>
            </p:nvSpPr>
            <p:spPr>
              <a:xfrm>
                <a:off x="924744" y="5845274"/>
                <a:ext cx="1944216" cy="1927126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รูปห้าเหลี่ยม 62"/>
              <p:cNvSpPr/>
              <p:nvPr/>
            </p:nvSpPr>
            <p:spPr>
              <a:xfrm>
                <a:off x="708720" y="5830416"/>
                <a:ext cx="864096" cy="432048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9 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เดือน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821288" y="6166073"/>
              <a:ext cx="1872208" cy="146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100  อำเภอมีการดำเนินการบำบัดฟื้นฟูโดยใช้ชุมชนเป็นศูนย์กลาง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100  อำเภอมีการกำกับดูแลและมาตรฐานหน่วยบำบัดฟื้นฟู</a:t>
              </a:r>
              <a:r>
                <a:rPr lang="th-TH" sz="1300" b="1" dirty="0" err="1">
                  <a:latin typeface="TH SarabunPSK" pitchFamily="34" charset="-34"/>
                  <a:cs typeface="TH SarabunPSK" pitchFamily="34" charset="-34"/>
                </a:rPr>
                <a:t>ยาเสพติด</a:t>
              </a: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(ประเมินภายนอก)</a:t>
              </a:r>
            </a:p>
          </p:txBody>
        </p:sp>
      </p:grpSp>
      <p:grpSp>
        <p:nvGrpSpPr>
          <p:cNvPr id="73" name="กลุ่ม 72"/>
          <p:cNvGrpSpPr/>
          <p:nvPr/>
        </p:nvGrpSpPr>
        <p:grpSpPr>
          <a:xfrm>
            <a:off x="7037383" y="5059434"/>
            <a:ext cx="1963855" cy="1831913"/>
            <a:chOff x="7741121" y="5734025"/>
            <a:chExt cx="2160240" cy="2076168"/>
          </a:xfrm>
        </p:grpSpPr>
        <p:grpSp>
          <p:nvGrpSpPr>
            <p:cNvPr id="64" name="กลุ่ม 63"/>
            <p:cNvGrpSpPr/>
            <p:nvPr/>
          </p:nvGrpSpPr>
          <p:grpSpPr>
            <a:xfrm>
              <a:off x="7741121" y="5734025"/>
              <a:ext cx="2160240" cy="1941984"/>
              <a:chOff x="708720" y="5830416"/>
              <a:chExt cx="2160240" cy="1941984"/>
            </a:xfrm>
          </p:grpSpPr>
          <p:sp>
            <p:nvSpPr>
              <p:cNvPr id="65" name="สี่เหลี่ยมมุมมน 64"/>
              <p:cNvSpPr/>
              <p:nvPr/>
            </p:nvSpPr>
            <p:spPr>
              <a:xfrm>
                <a:off x="924744" y="5845274"/>
                <a:ext cx="1944216" cy="192712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6" name="รูปห้าเหลี่ยม 65"/>
              <p:cNvSpPr/>
              <p:nvPr/>
            </p:nvSpPr>
            <p:spPr>
              <a:xfrm>
                <a:off x="708720" y="5830416"/>
                <a:ext cx="864096" cy="432048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12 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PSK" pitchFamily="34" charset="-34"/>
                    <a:cs typeface="TH SarabunPSK" pitchFamily="34" charset="-34"/>
                  </a:rPr>
                  <a:t>เดือน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957146" y="6118448"/>
              <a:ext cx="1934691" cy="169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20 ของผู้ติด</a:t>
              </a:r>
              <a:r>
                <a:rPr lang="th-TH" sz="1300" b="1" dirty="0" err="1">
                  <a:latin typeface="TH SarabunPSK" pitchFamily="34" charset="-34"/>
                  <a:cs typeface="TH SarabunPSK" pitchFamily="34" charset="-34"/>
                </a:rPr>
                <a:t>ยาเสพติด</a:t>
              </a:r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ที่บำบัดครบของแต่ละระบบและได้รับการติดตามดูแลต่อเนื่อง 1 ปี</a:t>
              </a:r>
            </a:p>
            <a:p>
              <a:r>
                <a:rPr lang="th-TH" sz="1300" b="1" dirty="0">
                  <a:latin typeface="TH SarabunPSK" pitchFamily="34" charset="-34"/>
                  <a:cs typeface="TH SarabunPSK" pitchFamily="34" charset="-34"/>
                </a:rPr>
                <a:t>- ร้อยละ 40 ของผู้ใช้ผู้เสพที่บำบัดครบตามเกณฑ์ที่กำหนดของแต่ละระบบหยุดเสพต่อเนื่องหลังจำหน่ายจากการบำบัด 3 เดือน</a:t>
              </a:r>
            </a:p>
          </p:txBody>
        </p:sp>
      </p:grpSp>
      <p:pic>
        <p:nvPicPr>
          <p:cNvPr id="74" name="รูปภาพ 73" descr="ตรากระทรวงสาธารณสุขใหม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520534" cy="5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</a:rPr>
              <a:t>เป้าหมายการบำบัด ฟื้นฟูฯ  เขต </a:t>
            </a:r>
            <a:r>
              <a:rPr lang="en-US" sz="4800" b="1" dirty="0" smtClean="0">
                <a:solidFill>
                  <a:schemeClr val="bg1"/>
                </a:solidFill>
              </a:rPr>
              <a:t>8</a:t>
            </a:r>
            <a:r>
              <a:rPr lang="th-TH" sz="4800" b="1" dirty="0" smtClean="0">
                <a:solidFill>
                  <a:schemeClr val="bg1"/>
                </a:solidFill>
              </a:rPr>
              <a:t> ปี </a:t>
            </a:r>
            <a:r>
              <a:rPr lang="en-US" sz="4800" b="1" dirty="0" smtClean="0">
                <a:solidFill>
                  <a:schemeClr val="bg1"/>
                </a:solidFill>
              </a:rPr>
              <a:t>2562</a:t>
            </a:r>
            <a:r>
              <a:rPr lang="th-TH" sz="4800" b="1" dirty="0" smtClean="0">
                <a:solidFill>
                  <a:schemeClr val="bg1"/>
                </a:solidFill>
              </a:rPr>
              <a:t> </a:t>
            </a: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39589"/>
              </p:ext>
            </p:extLst>
          </p:nvPr>
        </p:nvGraphicFramePr>
        <p:xfrm>
          <a:off x="467544" y="1556792"/>
          <a:ext cx="8208911" cy="502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414487"/>
                <a:gridCol w="1855928"/>
                <a:gridCol w="1713164"/>
                <a:gridCol w="1713164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ระบบ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สมัครใจ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ระบบ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บังคับบำบัด</a:t>
                      </a:r>
                      <a:br>
                        <a:rPr lang="th-TH" sz="2400" b="1" u="none" strike="noStrike" dirty="0">
                          <a:effectLst/>
                          <a:cs typeface="+mn-cs"/>
                        </a:rPr>
                      </a:b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แบบไม่ควบคุมตัว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บำบัด </a:t>
                      </a:r>
                      <a:r>
                        <a:rPr lang="en-US" sz="2400" b="1" u="none" strike="noStrike" dirty="0">
                          <a:effectLst/>
                          <a:cs typeface="+mn-cs"/>
                        </a:rPr>
                        <a:t>Harm reduction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n-cs"/>
                      </a:endParaRPr>
                    </a:p>
                  </a:txBody>
                  <a:tcPr marL="8485" marR="8485" marT="8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ตรวจ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ยืนยันปัสสาวะ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n-cs"/>
                      </a:endParaRPr>
                    </a:p>
                  </a:txBody>
                  <a:tcPr marL="8485" marR="8485" marT="8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333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นครพนม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717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271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607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551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บึงกาฬ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590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344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580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580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เลย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620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263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610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549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สกลนคร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1,330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214 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1,308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959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หนองคาย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518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556 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313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543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หนองบัวลำภู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  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397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  63 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391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286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4862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อุดรธานี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   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2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,</a:t>
                      </a:r>
                      <a:r>
                        <a:rPr lang="en-US" sz="2800" b="1" u="none" strike="noStrike" dirty="0" smtClean="0">
                          <a:effectLst/>
                          <a:cs typeface="+mn-cs"/>
                        </a:rPr>
                        <a:t>597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u="none" strike="noStrike" dirty="0">
                          <a:effectLst/>
                          <a:latin typeface="Aharoni" panose="02010803020104030203" pitchFamily="2" charset="-79"/>
                          <a:cs typeface="+mn-cs"/>
                        </a:rPr>
                        <a:t>               215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2,850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2800" b="1" u="none" strike="noStrike" dirty="0" smtClean="0">
                          <a:effectLst/>
                          <a:cs typeface="+mn-cs"/>
                        </a:rPr>
                        <a:t>1,933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n-cs"/>
                      </a:endParaRPr>
                    </a:p>
                  </a:txBody>
                  <a:tcPr marL="8485" marR="8485" marT="8485" marB="0" anchor="b"/>
                </a:tc>
              </a:tr>
              <a:tr h="3260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  <a:cs typeface="+mn-cs"/>
                        </a:rPr>
                        <a:t> รวมเขต 8 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Cordia New"/>
                        <a:cs typeface="+mn-cs"/>
                      </a:endParaRPr>
                    </a:p>
                  </a:txBody>
                  <a:tcPr marL="8485" marR="8485" marT="84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 smtClean="0">
                          <a:effectLst/>
                          <a:cs typeface="+mn-cs"/>
                        </a:rPr>
                        <a:t>  </a:t>
                      </a:r>
                      <a:r>
                        <a:rPr lang="th-TH" sz="4000" b="1" u="none" strike="noStrike" dirty="0">
                          <a:effectLst/>
                          <a:cs typeface="+mn-cs"/>
                        </a:rPr>
                        <a:t>6,769 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Cordia New"/>
                        <a:cs typeface="+mn-cs"/>
                      </a:endParaRPr>
                    </a:p>
                  </a:txBody>
                  <a:tcPr marL="8485" marR="8485" marT="84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>
                          <a:effectLst/>
                          <a:cs typeface="+mn-cs"/>
                        </a:rPr>
                        <a:t>   </a:t>
                      </a:r>
                      <a:r>
                        <a:rPr lang="th-TH" sz="4000" b="1" u="none" strike="noStrike" dirty="0" smtClean="0">
                          <a:effectLst/>
                          <a:cs typeface="+mn-cs"/>
                        </a:rPr>
                        <a:t>1,926 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Cordia New"/>
                        <a:cs typeface="+mn-cs"/>
                      </a:endParaRPr>
                    </a:p>
                  </a:txBody>
                  <a:tcPr marL="8485" marR="8485" marT="84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>
                          <a:effectLst/>
                          <a:cs typeface="+mn-cs"/>
                        </a:rPr>
                        <a:t>   </a:t>
                      </a:r>
                      <a:r>
                        <a:rPr lang="th-TH" sz="4000" b="1" u="none" strike="noStrike" dirty="0" smtClean="0">
                          <a:effectLst/>
                          <a:cs typeface="+mn-cs"/>
                        </a:rPr>
                        <a:t>6,659 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n-cs"/>
                      </a:endParaRPr>
                    </a:p>
                  </a:txBody>
                  <a:tcPr marL="8485" marR="8485" marT="84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>
                          <a:effectLst/>
                          <a:cs typeface="+mn-cs"/>
                        </a:rPr>
                        <a:t> </a:t>
                      </a:r>
                      <a:r>
                        <a:rPr lang="th-TH" sz="4000" b="1" u="none" strike="noStrike" dirty="0" smtClean="0">
                          <a:effectLst/>
                          <a:cs typeface="+mn-cs"/>
                        </a:rPr>
                        <a:t>5,400 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n-cs"/>
                      </a:endParaRPr>
                    </a:p>
                  </a:txBody>
                  <a:tcPr marL="8485" marR="8485" marT="84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395536" y="5877272"/>
            <a:ext cx="82809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8496944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rgbClr val="C00000"/>
                </a:solidFill>
              </a:rPr>
              <a:t>การบำบัด </a:t>
            </a:r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th-TH" dirty="0" smtClean="0">
                <a:solidFill>
                  <a:srgbClr val="C00000"/>
                </a:solidFill>
              </a:rPr>
              <a:t>ระบบ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ตัวเชื่อมต่อตรง 3"/>
          <p:cNvCxnSpPr/>
          <p:nvPr/>
        </p:nvCxnSpPr>
        <p:spPr>
          <a:xfrm flipH="1">
            <a:off x="323528" y="2852936"/>
            <a:ext cx="1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4128" y="6525344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/>
              <a:t>ที่มา  </a:t>
            </a:r>
            <a:r>
              <a:rPr lang="en-US" sz="1600" b="1" dirty="0" smtClean="0"/>
              <a:t>: </a:t>
            </a:r>
            <a:r>
              <a:rPr lang="th-TH" sz="1600" b="1" dirty="0" smtClean="0"/>
              <a:t>ระบบ </a:t>
            </a:r>
            <a:r>
              <a:rPr lang="th-TH" sz="1600" b="1" dirty="0" err="1" smtClean="0"/>
              <a:t>บสต</a:t>
            </a:r>
            <a:r>
              <a:rPr lang="th-TH" sz="1600" b="1" dirty="0" smtClean="0"/>
              <a:t>. </a:t>
            </a:r>
            <a:r>
              <a:rPr lang="en-US" sz="1600" b="1" dirty="0"/>
              <a:t>(</a:t>
            </a:r>
            <a:r>
              <a:rPr lang="en-US" sz="1600" b="1" dirty="0" smtClean="0"/>
              <a:t>19</a:t>
            </a:r>
            <a:r>
              <a:rPr lang="th-TH" sz="1600" b="1" dirty="0" smtClean="0"/>
              <a:t> ต.ค.</a:t>
            </a:r>
            <a:r>
              <a:rPr lang="en-US" sz="1600" b="1" dirty="0" smtClean="0"/>
              <a:t>61 –</a:t>
            </a:r>
            <a:r>
              <a:rPr lang="th-TH" sz="1600" b="1" dirty="0" smtClean="0"/>
              <a:t> </a:t>
            </a:r>
            <a:r>
              <a:rPr lang="en-US" sz="1600" b="1" dirty="0" smtClean="0"/>
              <a:t>14 </a:t>
            </a:r>
            <a:r>
              <a:rPr lang="th-TH" sz="1600" b="1" dirty="0" smtClean="0"/>
              <a:t>ส.ค.</a:t>
            </a:r>
            <a:r>
              <a:rPr lang="en-US" sz="1600" b="1" dirty="0" smtClean="0"/>
              <a:t>62)</a:t>
            </a:r>
            <a:r>
              <a:rPr lang="th-TH" sz="1600" b="1" dirty="0" smtClean="0"/>
              <a:t> 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7119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350" y="274638"/>
            <a:ext cx="88773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1. </a:t>
            </a:r>
            <a:r>
              <a:rPr lang="th-TH" sz="4800" b="1" dirty="0" smtClean="0">
                <a:solidFill>
                  <a:srgbClr val="C00000"/>
                </a:solidFill>
              </a:rPr>
              <a:t>ระบบ</a:t>
            </a:r>
            <a:r>
              <a:rPr lang="th-TH" sz="4800" b="1" dirty="0" smtClean="0">
                <a:solidFill>
                  <a:srgbClr val="C00000"/>
                </a:solidFill>
              </a:rPr>
              <a:t>สมัครใจ</a:t>
            </a:r>
            <a:endParaRPr lang="th-TH" sz="48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96752"/>
            <a:ext cx="88773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116163" y="2924944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72844" y="6546830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/>
              <a:t>ที่มา  </a:t>
            </a:r>
            <a:r>
              <a:rPr lang="en-US" sz="1600" b="1" dirty="0" smtClean="0"/>
              <a:t>: </a:t>
            </a:r>
            <a:r>
              <a:rPr lang="th-TH" sz="1600" b="1" dirty="0" smtClean="0"/>
              <a:t>ระบบ </a:t>
            </a:r>
            <a:r>
              <a:rPr lang="th-TH" sz="1600" b="1" dirty="0" err="1" smtClean="0"/>
              <a:t>บสต</a:t>
            </a:r>
            <a:r>
              <a:rPr lang="th-TH" sz="1600" b="1" dirty="0" smtClean="0"/>
              <a:t>. </a:t>
            </a:r>
            <a:r>
              <a:rPr lang="en-US" sz="1600" b="1" dirty="0"/>
              <a:t>(</a:t>
            </a:r>
            <a:r>
              <a:rPr lang="en-US" sz="1600" b="1" dirty="0" smtClean="0"/>
              <a:t>19</a:t>
            </a:r>
            <a:r>
              <a:rPr lang="th-TH" sz="1600" b="1" dirty="0" smtClean="0"/>
              <a:t> ต.ค.</a:t>
            </a:r>
            <a:r>
              <a:rPr lang="en-US" sz="1600" b="1" dirty="0" smtClean="0"/>
              <a:t>61 –</a:t>
            </a:r>
            <a:r>
              <a:rPr lang="th-TH" sz="1600" b="1" dirty="0" smtClean="0"/>
              <a:t> </a:t>
            </a:r>
            <a:r>
              <a:rPr lang="en-US" sz="1600" b="1" dirty="0" smtClean="0"/>
              <a:t>14 </a:t>
            </a:r>
            <a:r>
              <a:rPr lang="th-TH" sz="1600" b="1" dirty="0" smtClean="0"/>
              <a:t>ส.ค.</a:t>
            </a:r>
            <a:r>
              <a:rPr lang="en-US" sz="1600" b="1" dirty="0" smtClean="0"/>
              <a:t>62)</a:t>
            </a:r>
            <a:r>
              <a:rPr lang="th-TH" sz="1600" b="1" dirty="0" smtClean="0"/>
              <a:t> 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26910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496944" cy="8549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</a:t>
            </a:r>
            <a:r>
              <a:rPr lang="th-TH" b="1" dirty="0" smtClean="0">
                <a:solidFill>
                  <a:srgbClr val="C00000"/>
                </a:solidFill>
              </a:rPr>
              <a:t>ระบบ</a:t>
            </a:r>
            <a:r>
              <a:rPr lang="th-TH" b="1" dirty="0" smtClean="0">
                <a:solidFill>
                  <a:srgbClr val="C00000"/>
                </a:solidFill>
              </a:rPr>
              <a:t>บังคับบำบัด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4969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2844" y="6402814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/>
              <a:t>ที่มา  </a:t>
            </a:r>
            <a:r>
              <a:rPr lang="en-US" sz="1600" b="1" dirty="0" smtClean="0"/>
              <a:t>: </a:t>
            </a:r>
            <a:r>
              <a:rPr lang="th-TH" sz="1600" b="1" dirty="0" smtClean="0"/>
              <a:t>ระบบ </a:t>
            </a:r>
            <a:r>
              <a:rPr lang="th-TH" sz="1600" b="1" dirty="0" err="1" smtClean="0"/>
              <a:t>บสต</a:t>
            </a:r>
            <a:r>
              <a:rPr lang="th-TH" sz="1600" b="1" dirty="0" smtClean="0"/>
              <a:t>. </a:t>
            </a:r>
            <a:r>
              <a:rPr lang="en-US" sz="1600" b="1" dirty="0"/>
              <a:t>(</a:t>
            </a:r>
            <a:r>
              <a:rPr lang="en-US" sz="1600" b="1" dirty="0" smtClean="0"/>
              <a:t>19</a:t>
            </a:r>
            <a:r>
              <a:rPr lang="th-TH" sz="1600" b="1" dirty="0" smtClean="0"/>
              <a:t> ต.ค.</a:t>
            </a:r>
            <a:r>
              <a:rPr lang="en-US" sz="1600" b="1" dirty="0" smtClean="0"/>
              <a:t>61 –</a:t>
            </a:r>
            <a:r>
              <a:rPr lang="th-TH" sz="1600" b="1" dirty="0" smtClean="0"/>
              <a:t> </a:t>
            </a:r>
            <a:r>
              <a:rPr lang="en-US" sz="1600" b="1" dirty="0" smtClean="0"/>
              <a:t>14 </a:t>
            </a:r>
            <a:r>
              <a:rPr lang="th-TH" sz="1600" b="1" dirty="0" smtClean="0"/>
              <a:t>ส.ค.</a:t>
            </a:r>
            <a:r>
              <a:rPr lang="en-US" sz="1600" b="1" dirty="0" smtClean="0"/>
              <a:t>62)</a:t>
            </a:r>
            <a:r>
              <a:rPr lang="th-TH" sz="1600" b="1" dirty="0" smtClean="0"/>
              <a:t> </a:t>
            </a:r>
            <a:endParaRPr lang="th-TH" sz="1600" b="1" dirty="0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323529" y="2852936"/>
            <a:ext cx="0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6478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1500</Words>
  <Application>Microsoft Office PowerPoint</Application>
  <PresentationFormat>นำเสนอทางหน้าจอ (4:3)</PresentationFormat>
  <Paragraphs>210</Paragraphs>
  <Slides>31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3" baseType="lpstr">
      <vt:lpstr>ชุดรูปแบบของ Office</vt:lpstr>
      <vt:lpstr>แผ่นงาน</vt:lpstr>
      <vt:lpstr>งานนำเสนอ PowerPoint</vt:lpstr>
      <vt:lpstr> </vt:lpstr>
      <vt:lpstr>การบำบัดยาเสพติดทุกระบบ  ปี 2559-2561  เขตสุขภาพที่ 8</vt:lpstr>
      <vt:lpstr>งานนำเสนอ PowerPoint</vt:lpstr>
      <vt:lpstr>งานนำเสนอ PowerPoint</vt:lpstr>
      <vt:lpstr>เป้าหมายการบำบัด ฟื้นฟูฯ  เขต 8 ปี 2562 </vt:lpstr>
      <vt:lpstr>การบำบัด 3 ระบบ</vt:lpstr>
      <vt:lpstr>1. ระบบสมัครใจ</vt:lpstr>
      <vt:lpstr>2. ระบบบังคับบำบัด</vt:lpstr>
      <vt:lpstr>2. ระบบต้องโทษ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เป้าประสงค์ปีงบประมาณ2562</vt:lpstr>
      <vt:lpstr>สถานการณ์ข้อมูลอัตราการฆ่าตัวตายสำเร็จ เขตสุขภาพที่ 8 ปีงบประมาณ 2560</vt:lpstr>
      <vt:lpstr>สถานการณ์ข้อมูลอัตราการฆ่าตัวตายสำเร็จ เขตสุขภาพที่ 8  ปีงบประมาณ 2560-2561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การพัฒนาระบบบริการสุขภาพ สาขาสุขภาพจิตและจิตเวช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SRP.V</dc:creator>
  <cp:lastModifiedBy>SRP.V</cp:lastModifiedBy>
  <cp:revision>145</cp:revision>
  <dcterms:created xsi:type="dcterms:W3CDTF">2018-04-30T08:31:47Z</dcterms:created>
  <dcterms:modified xsi:type="dcterms:W3CDTF">2019-08-20T04:48:15Z</dcterms:modified>
</cp:coreProperties>
</file>